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28-Dec-17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pkg.com/react-dom@16.0.0-rc.3/umd/react-dom.development.js" TargetMode="External"/><Relationship Id="rId2" Type="http://schemas.openxmlformats.org/officeDocument/2006/relationships/hyperlink" Target="https://unpkg.com/react@16.0.0-rc.3/umd/react.development.j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Prateek Magarde</a:t>
            </a:r>
          </a:p>
          <a:p>
            <a:r>
              <a:rPr lang="en-US" dirty="0"/>
              <a:t>https://egghead.io/lessons/react-write-hello-world-with-raw-react-apis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ReactJS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35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Create Custom React Component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79433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Here we are creating a function which will take props and based on that it will return the </a:t>
            </a:r>
          </a:p>
          <a:p>
            <a:r>
              <a:rPr lang="en-US" sz="2000" dirty="0" smtClean="0"/>
              <a:t>content.</a:t>
            </a:r>
          </a:p>
          <a:p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Lets separate the code in </a:t>
            </a:r>
            <a:r>
              <a:rPr lang="en-US" sz="2000" dirty="0" err="1" smtClean="0"/>
              <a:t>app.jsx</a:t>
            </a:r>
            <a:r>
              <a:rPr lang="en-US" sz="2000" dirty="0" smtClean="0"/>
              <a:t> file.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In this file I am having element with two separate </a:t>
            </a:r>
            <a:r>
              <a:rPr lang="en-US" sz="2000" dirty="0" err="1" smtClean="0"/>
              <a:t>divs.</a:t>
            </a:r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66439"/>
            <a:ext cx="509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25" y="3124200"/>
            <a:ext cx="43053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64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Create Custom React Component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86095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Here we are creating component </a:t>
            </a:r>
            <a:r>
              <a:rPr lang="en-US" sz="2000" dirty="0" err="1" smtClean="0"/>
              <a:t>showMessage</a:t>
            </a:r>
            <a:r>
              <a:rPr lang="en-US" sz="2000" dirty="0" smtClean="0"/>
              <a:t> and we are using it for showing different </a:t>
            </a:r>
          </a:p>
          <a:p>
            <a:r>
              <a:rPr lang="en-US" sz="2000" dirty="0" smtClean="0"/>
              <a:t>Messages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- We can also pass this in </a:t>
            </a:r>
            <a:r>
              <a:rPr lang="en-US" sz="2000" dirty="0" err="1" smtClean="0"/>
              <a:t>React.createElement</a:t>
            </a:r>
            <a:r>
              <a:rPr lang="en-US" sz="2000" dirty="0" smtClean="0"/>
              <a:t> as first parameter as the function and second as </a:t>
            </a:r>
          </a:p>
          <a:p>
            <a:r>
              <a:rPr lang="en-US" sz="2000" dirty="0" smtClean="0"/>
              <a:t>the props to this function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895475"/>
            <a:ext cx="51244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5105400"/>
            <a:ext cx="69246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372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Create Custom React Component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938748"/>
            <a:ext cx="406425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To make this as a separate component.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I can also write it using children props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69246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52675"/>
            <a:ext cx="45910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695825"/>
            <a:ext cx="40195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10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Validate Custom React Component Props with </a:t>
            </a:r>
            <a:r>
              <a:rPr lang="en-US" sz="2400" b="1" dirty="0" err="1" smtClean="0">
                <a:solidFill>
                  <a:schemeClr val="bg1"/>
                </a:solidFill>
              </a:rPr>
              <a:t>PropTypes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7222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Sometimes people make mistakes on passing props or prop types.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this case </a:t>
            </a:r>
            <a:r>
              <a:rPr lang="en-US" dirty="0" err="1" smtClean="0"/>
              <a:t>firstName</a:t>
            </a:r>
            <a:r>
              <a:rPr lang="en-US" dirty="0" smtClean="0"/>
              <a:t> is expecting a string but it’s a </a:t>
            </a:r>
            <a:r>
              <a:rPr lang="en-US" dirty="0" err="1" smtClean="0"/>
              <a:t>boolean</a:t>
            </a:r>
            <a:r>
              <a:rPr lang="en-US" dirty="0" smtClean="0"/>
              <a:t>. For this we are using </a:t>
            </a:r>
            <a:r>
              <a:rPr lang="en-US" dirty="0" err="1" smtClean="0"/>
              <a:t>SayHello.propTypes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12332"/>
            <a:ext cx="60007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27" y="4495800"/>
            <a:ext cx="67437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956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Validate Custom React Component Props with </a:t>
            </a:r>
            <a:r>
              <a:rPr lang="en-US" sz="2400" b="1" dirty="0" err="1" smtClean="0">
                <a:solidFill>
                  <a:schemeClr val="bg1"/>
                </a:solidFill>
              </a:rPr>
              <a:t>PropTypes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7222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Sometimes people make mistakes on passing props or prop types.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this case </a:t>
            </a:r>
            <a:r>
              <a:rPr lang="en-US" dirty="0" err="1" smtClean="0"/>
              <a:t>firstName</a:t>
            </a:r>
            <a:r>
              <a:rPr lang="en-US" dirty="0" smtClean="0"/>
              <a:t> is expecting a string but it’s a </a:t>
            </a:r>
            <a:r>
              <a:rPr lang="en-US" dirty="0" err="1" smtClean="0"/>
              <a:t>boolean</a:t>
            </a:r>
            <a:r>
              <a:rPr lang="en-US" dirty="0" smtClean="0"/>
              <a:t>. For this we are using </a:t>
            </a:r>
            <a:r>
              <a:rPr lang="en-US" dirty="0" err="1" smtClean="0"/>
              <a:t>SayHello.propTypes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12332"/>
            <a:ext cx="60007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27" y="4495800"/>
            <a:ext cx="67437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229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Validate Custom React Component Props with </a:t>
            </a:r>
            <a:r>
              <a:rPr lang="en-US" sz="2400" b="1" dirty="0" err="1" smtClean="0">
                <a:solidFill>
                  <a:schemeClr val="bg1"/>
                </a:solidFill>
              </a:rPr>
              <a:t>PropTypes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521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lastName</a:t>
            </a:r>
            <a:r>
              <a:rPr lang="en-US" dirty="0" smtClean="0"/>
              <a:t> we can pull the function out. </a:t>
            </a:r>
            <a:r>
              <a:rPr lang="en-US" dirty="0" err="1" smtClean="0"/>
              <a:t>PropTypes.string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57300"/>
            <a:ext cx="660082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48200"/>
            <a:ext cx="42576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64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Validate Custom React Component Props with </a:t>
            </a:r>
            <a:r>
              <a:rPr lang="en-US" sz="2400" b="1" dirty="0" err="1" smtClean="0">
                <a:solidFill>
                  <a:schemeClr val="bg1"/>
                </a:solidFill>
              </a:rPr>
              <a:t>PropTypes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421468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this React team build a library of </a:t>
            </a:r>
            <a:r>
              <a:rPr lang="en-US" dirty="0" err="1" smtClean="0"/>
              <a:t>propTypes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 we can remove this one.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83732"/>
            <a:ext cx="81438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660082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72401" y="1623291"/>
            <a:ext cx="14947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030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Virtual DOM in React </a:t>
            </a:r>
            <a:r>
              <a:rPr lang="en-US" sz="2400" b="1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58568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Lets say we have a simple application which is showing current time.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 only for page reload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9932"/>
            <a:ext cx="39338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55" y="3575923"/>
            <a:ext cx="42767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387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Virtual DOM in React </a:t>
            </a:r>
            <a:r>
              <a:rPr lang="en-US" sz="2400" b="1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343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Its updating only that specific element</a:t>
            </a:r>
            <a:endParaRPr 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5" y="1295400"/>
            <a:ext cx="42767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5" y="4267200"/>
            <a:ext cx="36671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78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Style React Components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22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 is in camel case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63436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033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584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 a normal way if we want to show Hello World on the page.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62125"/>
            <a:ext cx="884872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987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Use Event Handlers with </a:t>
            </a:r>
            <a:r>
              <a:rPr lang="en-US" sz="2400" b="1" dirty="0" smtClean="0">
                <a:solidFill>
                  <a:schemeClr val="bg1"/>
                </a:solidFill>
              </a:rPr>
              <a:t>React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507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Lets say we have a function App which will render some UI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9932"/>
            <a:ext cx="57531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556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Use Event Handlers with </a:t>
            </a:r>
            <a:r>
              <a:rPr lang="en-US" sz="2400" b="1" dirty="0" smtClean="0">
                <a:solidFill>
                  <a:schemeClr val="bg1"/>
                </a:solidFill>
              </a:rPr>
              <a:t>React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74916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a function </a:t>
            </a:r>
            <a:r>
              <a:rPr lang="en-US" dirty="0" err="1" smtClean="0"/>
              <a:t>setState</a:t>
            </a:r>
            <a:r>
              <a:rPr lang="en-US" dirty="0" smtClean="0"/>
              <a:t> which will update the state and call the </a:t>
            </a:r>
            <a:r>
              <a:rPr lang="en-US" dirty="0" err="1" smtClean="0"/>
              <a:t>renderApp</a:t>
            </a:r>
            <a:r>
              <a:rPr lang="en-US" dirty="0" smtClean="0"/>
              <a:t> function.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Then will have a </a:t>
            </a:r>
            <a:r>
              <a:rPr lang="en-US" dirty="0" err="1" smtClean="0"/>
              <a:t>renderApp</a:t>
            </a:r>
            <a:r>
              <a:rPr lang="en-US" dirty="0" smtClean="0"/>
              <a:t> function which will render the react DOM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2" y="1359932"/>
            <a:ext cx="31718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05761"/>
            <a:ext cx="33337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504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Use Event Handlers with </a:t>
            </a:r>
            <a:r>
              <a:rPr lang="en-US" sz="2400" b="1" dirty="0" smtClean="0">
                <a:solidFill>
                  <a:schemeClr val="bg1"/>
                </a:solidFill>
              </a:rPr>
              <a:t>React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76746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button I am having </a:t>
            </a:r>
            <a:r>
              <a:rPr lang="en-US" dirty="0" err="1" smtClean="0"/>
              <a:t>onClick</a:t>
            </a:r>
            <a:r>
              <a:rPr lang="en-US" dirty="0" smtClean="0"/>
              <a:t> function in which will increment the </a:t>
            </a:r>
            <a:r>
              <a:rPr lang="en-US" dirty="0" err="1" smtClean="0"/>
              <a:t>eventCount</a:t>
            </a:r>
            <a:r>
              <a:rPr lang="en-US" dirty="0" smtClean="0"/>
              <a:t> by 1.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Just keeping it in a separate function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46958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0308"/>
            <a:ext cx="39147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400"/>
            <a:ext cx="43910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891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Use Component State with React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320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create a function for stopwatch</a:t>
            </a:r>
            <a:endParaRPr lang="en-US" dirty="0" smtClean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6096"/>
            <a:ext cx="32099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35814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12573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468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Use Component State with React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47468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Now, will change hard coded value of 0 to a props </a:t>
            </a:r>
            <a:r>
              <a:rPr lang="en-US" i="1" dirty="0" smtClean="0"/>
              <a:t>lapse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dirty="0" smtClean="0"/>
              <a:t>Will make </a:t>
            </a:r>
            <a:r>
              <a:rPr lang="en-US" i="1" dirty="0" smtClean="0"/>
              <a:t>Start </a:t>
            </a:r>
            <a:r>
              <a:rPr lang="en-US" dirty="0" smtClean="0"/>
              <a:t>and </a:t>
            </a:r>
            <a:r>
              <a:rPr lang="en-US" i="1" dirty="0" smtClean="0"/>
              <a:t>Stop </a:t>
            </a:r>
            <a:r>
              <a:rPr lang="en-US" dirty="0" smtClean="0"/>
              <a:t>text also dynamic</a:t>
            </a:r>
            <a:endParaRPr lang="en-US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36" y="1359932"/>
            <a:ext cx="33337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36" y="4129921"/>
            <a:ext cx="49815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525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Use Component State with React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500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are passing those properties from the component</a:t>
            </a:r>
            <a:endParaRPr lang="en-US" i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9932"/>
            <a:ext cx="45339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699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Use Component State with React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526618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make it in react.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Here we are going to have lapse and running from </a:t>
            </a:r>
            <a:r>
              <a:rPr lang="en-US" dirty="0" err="1" smtClean="0"/>
              <a:t>this.props</a:t>
            </a:r>
            <a:r>
              <a:rPr lang="en-US" dirty="0" smtClean="0"/>
              <a:t>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59932"/>
            <a:ext cx="52863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844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Use Component State with React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Now, in the constructor I am defining states.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using lapse and running from state</a:t>
            </a:r>
          </a:p>
          <a:p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57623"/>
            <a:ext cx="25050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52825"/>
            <a:ext cx="53911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438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Use Component State with React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522290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click on start and stop button I am using below function.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Clear click button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59932"/>
            <a:ext cx="61341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60918"/>
            <a:ext cx="41624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2" y="4851380"/>
            <a:ext cx="12858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319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Stop Memory </a:t>
            </a:r>
            <a:r>
              <a:rPr lang="en-US" sz="2400" b="1" dirty="0" smtClean="0">
                <a:solidFill>
                  <a:schemeClr val="bg1"/>
                </a:solidFill>
              </a:rPr>
              <a:t>Leaks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7864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a memory leak with this method. Our time will still run if we leave the component.</a:t>
            </a:r>
          </a:p>
          <a:p>
            <a:endParaRPr lang="en-US" dirty="0"/>
          </a:p>
          <a:p>
            <a:r>
              <a:rPr lang="en-US" dirty="0" smtClean="0"/>
              <a:t>For that we are using </a:t>
            </a:r>
            <a:r>
              <a:rPr lang="en-US" dirty="0" err="1" smtClean="0"/>
              <a:t>componentWillUnmount</a:t>
            </a:r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71657"/>
            <a:ext cx="26765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94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React using online libraries and </a:t>
            </a:r>
            <a:r>
              <a:rPr lang="en-US" sz="2400" dirty="0" err="1" smtClean="0">
                <a:solidFill>
                  <a:schemeClr val="bg1"/>
                </a:solidFill>
              </a:rPr>
              <a:t>React.createElement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7517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 React – Using online library:-</a:t>
            </a:r>
          </a:p>
          <a:p>
            <a:r>
              <a:rPr lang="en-US" sz="2000" dirty="0" smtClean="0"/>
              <a:t>We are going to use two libraries</a:t>
            </a:r>
          </a:p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unpkg.com/react@16.0.0-rc.3/umd/react.development.js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unpkg.com/react-dom@16.0.0-rc.3/umd/react-dom.development.js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89" y="2590800"/>
            <a:ext cx="74771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4989" y="4191000"/>
            <a:ext cx="713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are looking the element in console then the props will have a children element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89" y="4514850"/>
            <a:ext cx="6589211" cy="210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059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Use Class Components with </a:t>
            </a:r>
            <a:r>
              <a:rPr lang="en-US" sz="2400" b="1" dirty="0" smtClean="0">
                <a:solidFill>
                  <a:schemeClr val="bg1"/>
                </a:solidFill>
              </a:rPr>
              <a:t>React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5047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say, we have a button which will increment our count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59932"/>
            <a:ext cx="20955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71800"/>
            <a:ext cx="52959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56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React </a:t>
            </a:r>
            <a:r>
              <a:rPr lang="en-US" sz="2400" dirty="0">
                <a:solidFill>
                  <a:schemeClr val="bg1"/>
                </a:solidFill>
              </a:rPr>
              <a:t>using online libraries and </a:t>
            </a:r>
            <a:r>
              <a:rPr lang="en-US" sz="2400" dirty="0" err="1" smtClean="0">
                <a:solidFill>
                  <a:schemeClr val="bg1"/>
                </a:solidFill>
              </a:rPr>
              <a:t>React.createElement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51021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So, if I am defining two different text content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43793"/>
            <a:ext cx="50958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09" y="5410200"/>
            <a:ext cx="3581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8709" y="487680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output will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4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React </a:t>
            </a:r>
            <a:r>
              <a:rPr lang="en-US" sz="2400" dirty="0">
                <a:solidFill>
                  <a:schemeClr val="bg1"/>
                </a:solidFill>
              </a:rPr>
              <a:t>using online libraries and </a:t>
            </a:r>
            <a:r>
              <a:rPr lang="en-US" sz="2400" dirty="0" err="1" smtClean="0">
                <a:solidFill>
                  <a:schemeClr val="bg1"/>
                </a:solidFill>
              </a:rPr>
              <a:t>React.createElement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51021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So, if I am defining two different text content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43793"/>
            <a:ext cx="50958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4800600"/>
            <a:ext cx="3751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console props will have two children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5181600"/>
            <a:ext cx="22383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56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React </a:t>
            </a:r>
            <a:r>
              <a:rPr lang="en-US" sz="2400" dirty="0">
                <a:solidFill>
                  <a:schemeClr val="bg1"/>
                </a:solidFill>
              </a:rPr>
              <a:t>using online libraries and </a:t>
            </a:r>
            <a:r>
              <a:rPr lang="en-US" sz="2400" dirty="0" err="1" smtClean="0">
                <a:solidFill>
                  <a:schemeClr val="bg1"/>
                </a:solidFill>
              </a:rPr>
              <a:t>React.createElement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53374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So, we can directly pass it in props as a children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485900"/>
            <a:ext cx="59340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45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Use JSX with React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1490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 Write </a:t>
            </a:r>
            <a:r>
              <a:rPr lang="en-US" sz="2000" dirty="0" err="1" smtClean="0"/>
              <a:t>createElement</a:t>
            </a:r>
            <a:r>
              <a:rPr lang="en-US" sz="2000" dirty="0" smtClean="0"/>
              <a:t> is easy but very hectic for bigger content and operations.</a:t>
            </a:r>
          </a:p>
          <a:p>
            <a:r>
              <a:rPr lang="en-US" sz="2000" dirty="0" smtClean="0"/>
              <a:t>- For that we are using JSX.</a:t>
            </a:r>
          </a:p>
          <a:p>
            <a:r>
              <a:rPr lang="en-US" sz="2000" dirty="0" smtClean="0"/>
              <a:t>- If I am directly using html elements it will give me syntax error.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- To get rid of this we are using a </a:t>
            </a:r>
            <a:r>
              <a:rPr lang="en-US" sz="2000" dirty="0" err="1" smtClean="0"/>
              <a:t>transpiler</a:t>
            </a:r>
            <a:r>
              <a:rPr lang="en-US" sz="2000" dirty="0" smtClean="0"/>
              <a:t> which will convert our html elements into </a:t>
            </a:r>
          </a:p>
          <a:p>
            <a:r>
              <a:rPr lang="en-US" sz="2000" dirty="0" err="1" smtClean="0"/>
              <a:t>React.createElement</a:t>
            </a:r>
            <a:r>
              <a:rPr lang="en-US" sz="2000" dirty="0" smtClean="0"/>
              <a:t> using </a:t>
            </a:r>
            <a:r>
              <a:rPr lang="en-US" sz="2000" b="1" dirty="0" smtClean="0"/>
              <a:t>babel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And, from </a:t>
            </a:r>
            <a:r>
              <a:rPr lang="en-US" sz="2000" i="1" dirty="0" smtClean="0"/>
              <a:t>text/</a:t>
            </a:r>
            <a:r>
              <a:rPr lang="en-US" sz="2000" i="1" dirty="0" err="1" smtClean="0"/>
              <a:t>javascript</a:t>
            </a:r>
            <a:r>
              <a:rPr lang="en-US" sz="2000" dirty="0" smtClean="0"/>
              <a:t> to </a:t>
            </a:r>
            <a:r>
              <a:rPr lang="en-US" sz="2000" i="1" dirty="0" smtClean="0"/>
              <a:t>text/babel</a:t>
            </a:r>
            <a:endParaRPr lang="en-US" sz="20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4991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00425"/>
            <a:ext cx="86106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03" y="4848225"/>
            <a:ext cx="5334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Use JSX with React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22122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You can also keep the content and </a:t>
            </a:r>
            <a:r>
              <a:rPr lang="en-US" sz="2000" dirty="0" err="1" smtClean="0"/>
              <a:t>className</a:t>
            </a:r>
            <a:r>
              <a:rPr lang="en-US" sz="2000" dirty="0" smtClean="0"/>
              <a:t> in a separate constant and use with {}</a:t>
            </a:r>
          </a:p>
          <a:p>
            <a:pPr marL="342900" indent="-342900">
              <a:buFontTx/>
              <a:buChar char="-"/>
            </a:pPr>
            <a:endParaRPr lang="en-US" sz="2000" i="1" dirty="0"/>
          </a:p>
          <a:p>
            <a:pPr marL="342900" indent="-342900">
              <a:buFontTx/>
              <a:buChar char="-"/>
            </a:pPr>
            <a:endParaRPr lang="en-US" sz="2000" i="1" dirty="0" smtClean="0"/>
          </a:p>
          <a:p>
            <a:pPr marL="342900" indent="-342900">
              <a:buFontTx/>
              <a:buChar char="-"/>
            </a:pPr>
            <a:endParaRPr lang="en-US" sz="2000" i="1" dirty="0"/>
          </a:p>
          <a:p>
            <a:pPr marL="342900" indent="-342900">
              <a:buFontTx/>
              <a:buChar char="-"/>
            </a:pPr>
            <a:endParaRPr lang="en-US" sz="2000" i="1" dirty="0" smtClean="0"/>
          </a:p>
          <a:p>
            <a:pPr marL="342900" indent="-342900">
              <a:buFontTx/>
              <a:buChar char="-"/>
            </a:pPr>
            <a:endParaRPr lang="en-US" sz="2000" i="1" dirty="0"/>
          </a:p>
          <a:p>
            <a:pPr marL="342900" indent="-342900">
              <a:buFontTx/>
              <a:buChar char="-"/>
            </a:pPr>
            <a:endParaRPr lang="en-US" sz="2000" i="1" dirty="0" smtClean="0"/>
          </a:p>
          <a:p>
            <a:pPr marL="342900" indent="-342900">
              <a:buFontTx/>
              <a:buChar char="-"/>
            </a:pPr>
            <a:endParaRPr lang="en-US" sz="2000" i="1" dirty="0"/>
          </a:p>
          <a:p>
            <a:pPr marL="342900" indent="-342900">
              <a:buFontTx/>
              <a:buChar char="-"/>
            </a:pPr>
            <a:endParaRPr lang="en-US" sz="2000" i="1" dirty="0" smtClean="0"/>
          </a:p>
          <a:p>
            <a:pPr marL="342900" indent="-342900">
              <a:buFontTx/>
              <a:buChar char="-"/>
            </a:pPr>
            <a:endParaRPr lang="en-US" sz="2000" i="1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I can also use props</a:t>
            </a:r>
            <a:endParaRPr lang="en-US" sz="2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43110"/>
            <a:ext cx="54387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676775"/>
            <a:ext cx="4467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64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Use JSX with React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763106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If we want to override some props like </a:t>
            </a:r>
            <a:r>
              <a:rPr lang="en-US" sz="2000" dirty="0" err="1" smtClean="0"/>
              <a:t>className</a:t>
            </a:r>
            <a:r>
              <a:rPr lang="en-US" sz="2000" dirty="0" smtClean="0"/>
              <a:t>.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So if the props doesn’t pass the </a:t>
            </a:r>
            <a:r>
              <a:rPr lang="en-US" sz="2000" dirty="0" err="1" smtClean="0"/>
              <a:t>className</a:t>
            </a:r>
            <a:r>
              <a:rPr lang="en-US" sz="2000" dirty="0" smtClean="0"/>
              <a:t> it will take default class as </a:t>
            </a:r>
            <a:r>
              <a:rPr lang="en-US" sz="2000" i="1" dirty="0" smtClean="0"/>
              <a:t>my-class.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Result </a:t>
            </a:r>
            <a:r>
              <a:rPr lang="en-US" sz="2000" dirty="0" err="1" smtClean="0"/>
              <a:t>className</a:t>
            </a:r>
            <a:r>
              <a:rPr lang="en-US" sz="2000" dirty="0" smtClean="0"/>
              <a:t>: ‘container’</a:t>
            </a:r>
          </a:p>
          <a:p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If I pass the </a:t>
            </a:r>
            <a:r>
              <a:rPr lang="en-US" sz="2000" dirty="0" err="1" smtClean="0"/>
              <a:t>className</a:t>
            </a:r>
            <a:r>
              <a:rPr lang="en-US" sz="2000" dirty="0" smtClean="0"/>
              <a:t> on other side then 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Result </a:t>
            </a:r>
            <a:r>
              <a:rPr lang="en-US" sz="2000" dirty="0" err="1" smtClean="0"/>
              <a:t>className</a:t>
            </a:r>
            <a:r>
              <a:rPr lang="en-US" sz="2000" dirty="0" smtClean="0"/>
              <a:t>: ‘my-class’</a:t>
            </a:r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475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85127"/>
            <a:ext cx="4819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242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520</TotalTime>
  <Words>780</Words>
  <Application>Microsoft Office PowerPoint</Application>
  <PresentationFormat>On-screen Show (4:3)</PresentationFormat>
  <Paragraphs>238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Equity</vt:lpstr>
      <vt:lpstr>ReactJS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Prateek Magarde</dc:creator>
  <cp:lastModifiedBy>Prateek Magarde</cp:lastModifiedBy>
  <cp:revision>139</cp:revision>
  <dcterms:created xsi:type="dcterms:W3CDTF">2006-08-16T00:00:00Z</dcterms:created>
  <dcterms:modified xsi:type="dcterms:W3CDTF">2017-12-28T14:29:20Z</dcterms:modified>
</cp:coreProperties>
</file>