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pPr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Redux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By Prateek Magarde</a:t>
            </a:r>
          </a:p>
          <a:p>
            <a:r>
              <a:rPr lang="en-US" dirty="0">
                <a:latin typeface="Comic Sans MS" panose="030F0702030302020204" pitchFamily="66" charset="0"/>
              </a:rPr>
              <a:t>https://egghead.io/courses/getting-started-with-redux</a:t>
            </a:r>
          </a:p>
        </p:txBody>
      </p:sp>
    </p:spTree>
    <p:extLst>
      <p:ext uri="{BB962C8B-B14F-4D97-AF65-F5344CB8AC3E}">
        <p14:creationId xmlns:p14="http://schemas.microsoft.com/office/powerpoint/2010/main" val="370703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Redux – Introduction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6125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Redux is a predictable container for </a:t>
            </a:r>
            <a:r>
              <a:rPr lang="en-US" dirty="0" err="1" smtClean="0">
                <a:latin typeface="Comic Sans MS" panose="030F0702030302020204" pitchFamily="66" charset="0"/>
              </a:rPr>
              <a:t>Javascript</a:t>
            </a:r>
            <a:r>
              <a:rPr lang="en-US" dirty="0" smtClean="0">
                <a:latin typeface="Comic Sans MS" panose="030F0702030302020204" pitchFamily="66" charset="0"/>
              </a:rPr>
              <a:t>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It was inspired by </a:t>
            </a:r>
            <a:r>
              <a:rPr lang="en-US" dirty="0" err="1" smtClean="0">
                <a:latin typeface="Comic Sans MS" panose="030F0702030302020204" pitchFamily="66" charset="0"/>
              </a:rPr>
              <a:t>facebook</a:t>
            </a:r>
            <a:r>
              <a:rPr lang="en-US" dirty="0" smtClean="0">
                <a:latin typeface="Comic Sans MS" panose="030F0702030302020204" pitchFamily="66" charset="0"/>
              </a:rPr>
              <a:t> flux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It can be used by React or any other library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9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Redux – Principles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6838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Single source of truth which is state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State is read-only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Changes are made by Pure functions by triggering an action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2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493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Redux – Single Source of Truth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The application state is stored in a single location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Do not scatter the state over </a:t>
            </a:r>
            <a:r>
              <a:rPr lang="en-US" dirty="0" err="1" smtClean="0">
                <a:latin typeface="Comic Sans MS" panose="030F0702030302020204" pitchFamily="66" charset="0"/>
              </a:rPr>
              <a:t>lts</a:t>
            </a:r>
            <a:r>
              <a:rPr lang="en-US" dirty="0" smtClean="0">
                <a:latin typeface="Comic Sans MS" panose="030F0702030302020204" pitchFamily="66" charset="0"/>
              </a:rPr>
              <a:t> of components</a:t>
            </a:r>
          </a:p>
        </p:txBody>
      </p:sp>
    </p:spTree>
    <p:extLst>
      <p:ext uri="{BB962C8B-B14F-4D97-AF65-F5344CB8AC3E}">
        <p14:creationId xmlns:p14="http://schemas.microsoft.com/office/powerpoint/2010/main" val="10834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Redux – state is read-only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8541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The state objects are never changed directly by the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Every state change is the result of an action being dispatched to the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This action describes the intended state changes </a:t>
            </a:r>
          </a:p>
        </p:txBody>
      </p:sp>
    </p:spTree>
    <p:extLst>
      <p:ext uri="{BB962C8B-B14F-4D97-AF65-F5344CB8AC3E}">
        <p14:creationId xmlns:p14="http://schemas.microsoft.com/office/powerpoint/2010/main" val="295127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mic Sans MS" panose="030F0702030302020204" pitchFamily="66" charset="0"/>
              </a:rPr>
              <a:t>Redux – Pure functions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90600"/>
            <a:ext cx="87607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The return values of pure function is depends on its </a:t>
            </a:r>
            <a:r>
              <a:rPr lang="en-US" dirty="0" err="1" smtClean="0">
                <a:latin typeface="Comic Sans MS" panose="030F0702030302020204" pitchFamily="66" charset="0"/>
              </a:rPr>
              <a:t>args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Hgence</a:t>
            </a:r>
            <a:r>
              <a:rPr lang="en-US" dirty="0" smtClean="0">
                <a:latin typeface="Comic Sans MS" panose="030F0702030302020204" pitchFamily="66" charset="0"/>
              </a:rPr>
              <a:t>, if you call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 pure function with the same set of </a:t>
            </a:r>
            <a:r>
              <a:rPr lang="en-US" dirty="0" err="1" smtClean="0">
                <a:latin typeface="Comic Sans MS" panose="030F0702030302020204" pitchFamily="66" charset="0"/>
              </a:rPr>
              <a:t>args</a:t>
            </a:r>
            <a:r>
              <a:rPr lang="en-US" dirty="0" smtClean="0">
                <a:latin typeface="Comic Sans MS" panose="030F0702030302020204" pitchFamily="66" charset="0"/>
              </a:rPr>
              <a:t>, you will always get the same values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They do not have any side effects like network, database calls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mic Sans MS" panose="030F0702030302020204" pitchFamily="66" charset="0"/>
              </a:rPr>
              <a:t>They do not modify the </a:t>
            </a:r>
            <a:r>
              <a:rPr lang="en-US" dirty="0" err="1" smtClean="0">
                <a:latin typeface="Comic Sans MS" panose="030F0702030302020204" pitchFamily="66" charset="0"/>
              </a:rPr>
              <a:t>args</a:t>
            </a:r>
            <a:r>
              <a:rPr lang="en-US" dirty="0" smtClean="0">
                <a:latin typeface="Comic Sans MS" panose="030F0702030302020204" pitchFamily="66" charset="0"/>
              </a:rPr>
              <a:t> passed to the pure 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7" y="2730130"/>
            <a:ext cx="26289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57" y="4572000"/>
            <a:ext cx="3657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62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3440</TotalTime>
  <Words>177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Redux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Prateek Magarde</dc:creator>
  <cp:lastModifiedBy>Prateek Magarde</cp:lastModifiedBy>
  <cp:revision>195</cp:revision>
  <dcterms:created xsi:type="dcterms:W3CDTF">2006-08-16T00:00:00Z</dcterms:created>
  <dcterms:modified xsi:type="dcterms:W3CDTF">2018-01-17T13:17:12Z</dcterms:modified>
</cp:coreProperties>
</file>