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23F3F-CA1F-4096-B56F-0A243F0F0132}" v="10" dt="2024-09-05T08:30:31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Agrawal" userId="034f4c05861bf91d" providerId="LiveId" clId="{FD623F3F-CA1F-4096-B56F-0A243F0F0132}"/>
    <pc:docChg chg="undo redo custSel addSld delSld modSld">
      <pc:chgData name="Prateek Agrawal" userId="034f4c05861bf91d" providerId="LiveId" clId="{FD623F3F-CA1F-4096-B56F-0A243F0F0132}" dt="2024-09-05T08:35:36.630" v="1039" actId="403"/>
      <pc:docMkLst>
        <pc:docMk/>
      </pc:docMkLst>
      <pc:sldChg chg="modSp mod">
        <pc:chgData name="Prateek Agrawal" userId="034f4c05861bf91d" providerId="LiveId" clId="{FD623F3F-CA1F-4096-B56F-0A243F0F0132}" dt="2024-09-05T07:10:29.746" v="103" actId="27636"/>
        <pc:sldMkLst>
          <pc:docMk/>
          <pc:sldMk cId="2171312296" sldId="256"/>
        </pc:sldMkLst>
        <pc:spChg chg="mod">
          <ac:chgData name="Prateek Agrawal" userId="034f4c05861bf91d" providerId="LiveId" clId="{FD623F3F-CA1F-4096-B56F-0A243F0F0132}" dt="2024-09-05T06:56:56.130" v="101" actId="27636"/>
          <ac:spMkLst>
            <pc:docMk/>
            <pc:sldMk cId="2171312296" sldId="256"/>
            <ac:spMk id="2" creationId="{32631F74-DB51-D240-E9E3-CC19A998C694}"/>
          </ac:spMkLst>
        </pc:spChg>
        <pc:spChg chg="mod">
          <ac:chgData name="Prateek Agrawal" userId="034f4c05861bf91d" providerId="LiveId" clId="{FD623F3F-CA1F-4096-B56F-0A243F0F0132}" dt="2024-09-05T07:10:29.746" v="103" actId="27636"/>
          <ac:spMkLst>
            <pc:docMk/>
            <pc:sldMk cId="2171312296" sldId="256"/>
            <ac:spMk id="3" creationId="{5C705E62-1194-84E2-CEA0-5F790DCB831E}"/>
          </ac:spMkLst>
        </pc:spChg>
      </pc:sldChg>
      <pc:sldChg chg="addSp modSp new mod">
        <pc:chgData name="Prateek Agrawal" userId="034f4c05861bf91d" providerId="LiveId" clId="{FD623F3F-CA1F-4096-B56F-0A243F0F0132}" dt="2024-09-05T07:49:04.295" v="438" actId="14100"/>
        <pc:sldMkLst>
          <pc:docMk/>
          <pc:sldMk cId="3397925081" sldId="257"/>
        </pc:sldMkLst>
        <pc:spChg chg="mod">
          <ac:chgData name="Prateek Agrawal" userId="034f4c05861bf91d" providerId="LiveId" clId="{FD623F3F-CA1F-4096-B56F-0A243F0F0132}" dt="2024-09-05T07:42:25.465" v="124" actId="403"/>
          <ac:spMkLst>
            <pc:docMk/>
            <pc:sldMk cId="3397925081" sldId="257"/>
            <ac:spMk id="2" creationId="{A9F5E820-FD58-E86A-58EE-15577E445BA1}"/>
          </ac:spMkLst>
        </pc:spChg>
        <pc:spChg chg="mod">
          <ac:chgData name="Prateek Agrawal" userId="034f4c05861bf91d" providerId="LiveId" clId="{FD623F3F-CA1F-4096-B56F-0A243F0F0132}" dt="2024-09-05T07:47:38.892" v="433" actId="14100"/>
          <ac:spMkLst>
            <pc:docMk/>
            <pc:sldMk cId="3397925081" sldId="257"/>
            <ac:spMk id="3" creationId="{C5D3EBFF-7E73-253F-5207-EDDED6CFF92B}"/>
          </ac:spMkLst>
        </pc:spChg>
        <pc:picChg chg="add mod">
          <ac:chgData name="Prateek Agrawal" userId="034f4c05861bf91d" providerId="LiveId" clId="{FD623F3F-CA1F-4096-B56F-0A243F0F0132}" dt="2024-09-05T07:49:04.295" v="438" actId="14100"/>
          <ac:picMkLst>
            <pc:docMk/>
            <pc:sldMk cId="3397925081" sldId="257"/>
            <ac:picMk id="5" creationId="{7E3022B1-832D-DCE3-EF72-5A3ED99A804D}"/>
          </ac:picMkLst>
        </pc:picChg>
      </pc:sldChg>
      <pc:sldChg chg="addSp delSp modSp new mod">
        <pc:chgData name="Prateek Agrawal" userId="034f4c05861bf91d" providerId="LiveId" clId="{FD623F3F-CA1F-4096-B56F-0A243F0F0132}" dt="2024-09-05T07:55:17.231" v="618" actId="113"/>
        <pc:sldMkLst>
          <pc:docMk/>
          <pc:sldMk cId="4028395510" sldId="258"/>
        </pc:sldMkLst>
        <pc:spChg chg="mod">
          <ac:chgData name="Prateek Agrawal" userId="034f4c05861bf91d" providerId="LiveId" clId="{FD623F3F-CA1F-4096-B56F-0A243F0F0132}" dt="2024-09-05T07:51:49.215" v="496" actId="403"/>
          <ac:spMkLst>
            <pc:docMk/>
            <pc:sldMk cId="4028395510" sldId="258"/>
            <ac:spMk id="2" creationId="{570A0492-BA76-1F46-3767-74E60BD0B942}"/>
          </ac:spMkLst>
        </pc:spChg>
        <pc:spChg chg="mod">
          <ac:chgData name="Prateek Agrawal" userId="034f4c05861bf91d" providerId="LiveId" clId="{FD623F3F-CA1F-4096-B56F-0A243F0F0132}" dt="2024-09-05T07:55:17.231" v="618" actId="113"/>
          <ac:spMkLst>
            <pc:docMk/>
            <pc:sldMk cId="4028395510" sldId="258"/>
            <ac:spMk id="3" creationId="{C510A7B3-8333-461D-BCC6-31749FCA9F73}"/>
          </ac:spMkLst>
        </pc:spChg>
        <pc:picChg chg="add del">
          <ac:chgData name="Prateek Agrawal" userId="034f4c05861bf91d" providerId="LiveId" clId="{FD623F3F-CA1F-4096-B56F-0A243F0F0132}" dt="2024-09-05T07:55:13.572" v="617" actId="22"/>
          <ac:picMkLst>
            <pc:docMk/>
            <pc:sldMk cId="4028395510" sldId="258"/>
            <ac:picMk id="5" creationId="{A06F45C8-767B-3E50-DA57-AA0905654E2D}"/>
          </ac:picMkLst>
        </pc:picChg>
      </pc:sldChg>
      <pc:sldChg chg="addSp modSp new mod">
        <pc:chgData name="Prateek Agrawal" userId="034f4c05861bf91d" providerId="LiveId" clId="{FD623F3F-CA1F-4096-B56F-0A243F0F0132}" dt="2024-09-05T08:22:21.217" v="725" actId="404"/>
        <pc:sldMkLst>
          <pc:docMk/>
          <pc:sldMk cId="3793839044" sldId="259"/>
        </pc:sldMkLst>
        <pc:spChg chg="mod">
          <ac:chgData name="Prateek Agrawal" userId="034f4c05861bf91d" providerId="LiveId" clId="{FD623F3F-CA1F-4096-B56F-0A243F0F0132}" dt="2024-09-05T07:59:52.849" v="687" actId="14100"/>
          <ac:spMkLst>
            <pc:docMk/>
            <pc:sldMk cId="3793839044" sldId="259"/>
            <ac:spMk id="2" creationId="{E17B7289-0B5F-2EC1-6A72-A05FA28E90F0}"/>
          </ac:spMkLst>
        </pc:spChg>
        <pc:spChg chg="mod">
          <ac:chgData name="Prateek Agrawal" userId="034f4c05861bf91d" providerId="LiveId" clId="{FD623F3F-CA1F-4096-B56F-0A243F0F0132}" dt="2024-09-05T08:22:21.217" v="725" actId="404"/>
          <ac:spMkLst>
            <pc:docMk/>
            <pc:sldMk cId="3793839044" sldId="259"/>
            <ac:spMk id="3" creationId="{7CC52B31-2711-DE6D-9F1B-843805B74452}"/>
          </ac:spMkLst>
        </pc:spChg>
        <pc:spChg chg="add">
          <ac:chgData name="Prateek Agrawal" userId="034f4c05861bf91d" providerId="LiveId" clId="{FD623F3F-CA1F-4096-B56F-0A243F0F0132}" dt="2024-09-05T08:00:44.966" v="697" actId="11529"/>
          <ac:spMkLst>
            <pc:docMk/>
            <pc:sldMk cId="3793839044" sldId="259"/>
            <ac:spMk id="8" creationId="{4F18266B-E03B-50D7-CE8F-A929E66E41A6}"/>
          </ac:spMkLst>
        </pc:spChg>
        <pc:spChg chg="add">
          <ac:chgData name="Prateek Agrawal" userId="034f4c05861bf91d" providerId="LiveId" clId="{FD623F3F-CA1F-4096-B56F-0A243F0F0132}" dt="2024-09-05T08:19:52.910" v="713" actId="11529"/>
          <ac:spMkLst>
            <pc:docMk/>
            <pc:sldMk cId="3793839044" sldId="259"/>
            <ac:spMk id="11" creationId="{5687C08E-08E7-6B14-C6BC-59AADAE082D4}"/>
          </ac:spMkLst>
        </pc:spChg>
        <pc:picChg chg="add mod">
          <ac:chgData name="Prateek Agrawal" userId="034f4c05861bf91d" providerId="LiveId" clId="{FD623F3F-CA1F-4096-B56F-0A243F0F0132}" dt="2024-09-05T08:00:31.084" v="696" actId="1076"/>
          <ac:picMkLst>
            <pc:docMk/>
            <pc:sldMk cId="3793839044" sldId="259"/>
            <ac:picMk id="5" creationId="{8C047923-0FFB-DAD4-75F2-0F19CB4B92E8}"/>
          </ac:picMkLst>
        </pc:picChg>
        <pc:picChg chg="add mod">
          <ac:chgData name="Prateek Agrawal" userId="034f4c05861bf91d" providerId="LiveId" clId="{FD623F3F-CA1F-4096-B56F-0A243F0F0132}" dt="2024-09-05T08:19:06.771" v="705" actId="1076"/>
          <ac:picMkLst>
            <pc:docMk/>
            <pc:sldMk cId="3793839044" sldId="259"/>
            <ac:picMk id="6" creationId="{D5B4A927-4653-44F8-5E81-DFC8A36378CB}"/>
          </ac:picMkLst>
        </pc:picChg>
        <pc:picChg chg="add mod">
          <ac:chgData name="Prateek Agrawal" userId="034f4c05861bf91d" providerId="LiveId" clId="{FD623F3F-CA1F-4096-B56F-0A243F0F0132}" dt="2024-09-05T08:00:28.654" v="695" actId="1076"/>
          <ac:picMkLst>
            <pc:docMk/>
            <pc:sldMk cId="3793839044" sldId="259"/>
            <ac:picMk id="7" creationId="{5BEFC06B-6AB0-6F55-3AAD-B0C4FED56E77}"/>
          </ac:picMkLst>
        </pc:picChg>
        <pc:picChg chg="add mod">
          <ac:chgData name="Prateek Agrawal" userId="034f4c05861bf91d" providerId="LiveId" clId="{FD623F3F-CA1F-4096-B56F-0A243F0F0132}" dt="2024-09-05T08:19:39.272" v="712" actId="1076"/>
          <ac:picMkLst>
            <pc:docMk/>
            <pc:sldMk cId="3793839044" sldId="259"/>
            <ac:picMk id="10" creationId="{DEEECD0A-533D-C1D2-FFFC-794F4E16D8DB}"/>
          </ac:picMkLst>
        </pc:picChg>
      </pc:sldChg>
      <pc:sldChg chg="addSp modSp new mod">
        <pc:chgData name="Prateek Agrawal" userId="034f4c05861bf91d" providerId="LiveId" clId="{FD623F3F-CA1F-4096-B56F-0A243F0F0132}" dt="2024-09-05T08:30:57.906" v="836" actId="11529"/>
        <pc:sldMkLst>
          <pc:docMk/>
          <pc:sldMk cId="2691806028" sldId="260"/>
        </pc:sldMkLst>
        <pc:spChg chg="mod">
          <ac:chgData name="Prateek Agrawal" userId="034f4c05861bf91d" providerId="LiveId" clId="{FD623F3F-CA1F-4096-B56F-0A243F0F0132}" dt="2024-09-05T08:23:14.787" v="793" actId="20577"/>
          <ac:spMkLst>
            <pc:docMk/>
            <pc:sldMk cId="2691806028" sldId="260"/>
            <ac:spMk id="2" creationId="{81595BF3-5FBA-A4B8-986D-D6D6CBB7CC77}"/>
          </ac:spMkLst>
        </pc:spChg>
        <pc:spChg chg="mod">
          <ac:chgData name="Prateek Agrawal" userId="034f4c05861bf91d" providerId="LiveId" clId="{FD623F3F-CA1F-4096-B56F-0A243F0F0132}" dt="2024-09-05T08:23:51.315" v="806" actId="403"/>
          <ac:spMkLst>
            <pc:docMk/>
            <pc:sldMk cId="2691806028" sldId="260"/>
            <ac:spMk id="3" creationId="{1534D1BC-0D1A-604A-42B2-539D5B841DC7}"/>
          </ac:spMkLst>
        </pc:spChg>
        <pc:spChg chg="add">
          <ac:chgData name="Prateek Agrawal" userId="034f4c05861bf91d" providerId="LiveId" clId="{FD623F3F-CA1F-4096-B56F-0A243F0F0132}" dt="2024-09-05T08:27:31.316" v="822" actId="11529"/>
          <ac:spMkLst>
            <pc:docMk/>
            <pc:sldMk cId="2691806028" sldId="260"/>
            <ac:spMk id="8" creationId="{130F766D-E921-595D-E02C-BD1BC212FD94}"/>
          </ac:spMkLst>
        </pc:spChg>
        <pc:spChg chg="add">
          <ac:chgData name="Prateek Agrawal" userId="034f4c05861bf91d" providerId="LiveId" clId="{FD623F3F-CA1F-4096-B56F-0A243F0F0132}" dt="2024-09-05T08:30:57.906" v="836" actId="11529"/>
          <ac:spMkLst>
            <pc:docMk/>
            <pc:sldMk cId="2691806028" sldId="260"/>
            <ac:spMk id="13" creationId="{954495F7-DBAF-77D3-AC45-9CCAB87BF5C2}"/>
          </ac:spMkLst>
        </pc:spChg>
        <pc:picChg chg="add mod">
          <ac:chgData name="Prateek Agrawal" userId="034f4c05861bf91d" providerId="LiveId" clId="{FD623F3F-CA1F-4096-B56F-0A243F0F0132}" dt="2024-09-05T08:26:36.555" v="812" actId="14100"/>
          <ac:picMkLst>
            <pc:docMk/>
            <pc:sldMk cId="2691806028" sldId="260"/>
            <ac:picMk id="5" creationId="{6BE1EDFB-A4F2-236C-B8F7-DB96E0F2925A}"/>
          </ac:picMkLst>
        </pc:picChg>
        <pc:picChg chg="add mod">
          <ac:chgData name="Prateek Agrawal" userId="034f4c05861bf91d" providerId="LiveId" clId="{FD623F3F-CA1F-4096-B56F-0A243F0F0132}" dt="2024-09-05T08:27:18.150" v="821" actId="14100"/>
          <ac:picMkLst>
            <pc:docMk/>
            <pc:sldMk cId="2691806028" sldId="260"/>
            <ac:picMk id="7" creationId="{73B93447-7CFF-8356-7994-6AD2CC401965}"/>
          </ac:picMkLst>
        </pc:picChg>
        <pc:picChg chg="add mod">
          <ac:chgData name="Prateek Agrawal" userId="034f4c05861bf91d" providerId="LiveId" clId="{FD623F3F-CA1F-4096-B56F-0A243F0F0132}" dt="2024-09-05T08:30:15.711" v="827" actId="14100"/>
          <ac:picMkLst>
            <pc:docMk/>
            <pc:sldMk cId="2691806028" sldId="260"/>
            <ac:picMk id="10" creationId="{A31574CF-6768-E9CF-EDB8-8F6C022F9C58}"/>
          </ac:picMkLst>
        </pc:picChg>
        <pc:picChg chg="add mod">
          <ac:chgData name="Prateek Agrawal" userId="034f4c05861bf91d" providerId="LiveId" clId="{FD623F3F-CA1F-4096-B56F-0A243F0F0132}" dt="2024-09-05T08:30:46.750" v="835" actId="1076"/>
          <ac:picMkLst>
            <pc:docMk/>
            <pc:sldMk cId="2691806028" sldId="260"/>
            <ac:picMk id="12" creationId="{8482CC3F-8076-E437-F791-22BDC18108B0}"/>
          </ac:picMkLst>
        </pc:picChg>
      </pc:sldChg>
      <pc:sldChg chg="modSp new mod">
        <pc:chgData name="Prateek Agrawal" userId="034f4c05861bf91d" providerId="LiveId" clId="{FD623F3F-CA1F-4096-B56F-0A243F0F0132}" dt="2024-09-05T08:34:41.208" v="1012" actId="20577"/>
        <pc:sldMkLst>
          <pc:docMk/>
          <pc:sldMk cId="2648616868" sldId="261"/>
        </pc:sldMkLst>
        <pc:spChg chg="mod">
          <ac:chgData name="Prateek Agrawal" userId="034f4c05861bf91d" providerId="LiveId" clId="{FD623F3F-CA1F-4096-B56F-0A243F0F0132}" dt="2024-09-05T08:31:37.466" v="854" actId="403"/>
          <ac:spMkLst>
            <pc:docMk/>
            <pc:sldMk cId="2648616868" sldId="261"/>
            <ac:spMk id="2" creationId="{7BE2E920-A9FA-F995-D619-E26A48C3CA49}"/>
          </ac:spMkLst>
        </pc:spChg>
        <pc:spChg chg="mod">
          <ac:chgData name="Prateek Agrawal" userId="034f4c05861bf91d" providerId="LiveId" clId="{FD623F3F-CA1F-4096-B56F-0A243F0F0132}" dt="2024-09-05T08:34:41.208" v="1012" actId="20577"/>
          <ac:spMkLst>
            <pc:docMk/>
            <pc:sldMk cId="2648616868" sldId="261"/>
            <ac:spMk id="3" creationId="{35775857-E316-8E4B-F52B-105D58F00445}"/>
          </ac:spMkLst>
        </pc:spChg>
      </pc:sldChg>
      <pc:sldChg chg="new del">
        <pc:chgData name="Prateek Agrawal" userId="034f4c05861bf91d" providerId="LiveId" clId="{FD623F3F-CA1F-4096-B56F-0A243F0F0132}" dt="2024-09-05T08:35:02.199" v="1014" actId="2696"/>
        <pc:sldMkLst>
          <pc:docMk/>
          <pc:sldMk cId="1260750483" sldId="262"/>
        </pc:sldMkLst>
      </pc:sldChg>
      <pc:sldChg chg="modSp new mod">
        <pc:chgData name="Prateek Agrawal" userId="034f4c05861bf91d" providerId="LiveId" clId="{FD623F3F-CA1F-4096-B56F-0A243F0F0132}" dt="2024-09-05T08:35:36.630" v="1039" actId="403"/>
        <pc:sldMkLst>
          <pc:docMk/>
          <pc:sldMk cId="2687693465" sldId="262"/>
        </pc:sldMkLst>
        <pc:spChg chg="mod">
          <ac:chgData name="Prateek Agrawal" userId="034f4c05861bf91d" providerId="LiveId" clId="{FD623F3F-CA1F-4096-B56F-0A243F0F0132}" dt="2024-09-05T08:35:36.630" v="1039" actId="403"/>
          <ac:spMkLst>
            <pc:docMk/>
            <pc:sldMk cId="2687693465" sldId="262"/>
            <ac:spMk id="2" creationId="{4E86F6C3-84F5-E90D-E311-A68693F5F1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2C462-2DED-4DB9-8AEC-263834B4D30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13E9C-26B8-4414-9AFD-BF19A6467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0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13E9C-26B8-4414-9AFD-BF19A6467B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1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5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2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1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0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77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7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5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5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9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906437-A5E1-4E1B-A09D-BCF0755147B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5BF3B7-84A1-4624-874C-E65B320A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1F74-DB51-D240-E9E3-CC19A998C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Basic GUI Calculator</a:t>
            </a:r>
            <a:br>
              <a:rPr lang="en-IN" sz="8000" dirty="0">
                <a:latin typeface="Algerian" panose="04020705040A02060702" pitchFamily="82" charset="0"/>
              </a:rPr>
            </a:b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05E62-1194-84E2-CEA0-5F790DCB8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857" y="3602038"/>
            <a:ext cx="10635343" cy="2951162"/>
          </a:xfrm>
        </p:spPr>
        <p:txBody>
          <a:bodyPr>
            <a:normAutofit lnSpcReduction="10000"/>
          </a:bodyPr>
          <a:lstStyle/>
          <a:p>
            <a:r>
              <a:rPr lang="en-IN" sz="3600" u="sng" dirty="0">
                <a:latin typeface="Arial Black" panose="020B0A04020102020204" pitchFamily="34" charset="0"/>
              </a:rPr>
              <a:t>(USING TKINTER)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5100" dirty="0"/>
              <a:t>                           </a:t>
            </a:r>
            <a:r>
              <a:rPr lang="en-IN" sz="5100" dirty="0">
                <a:latin typeface="Bauhaus 93" panose="04030905020B02020C02" pitchFamily="82" charset="0"/>
              </a:rPr>
              <a:t>BY – PRATEEK AGRAWAL</a:t>
            </a:r>
          </a:p>
        </p:txBody>
      </p:sp>
    </p:spTree>
    <p:extLst>
      <p:ext uri="{BB962C8B-B14F-4D97-AF65-F5344CB8AC3E}">
        <p14:creationId xmlns:p14="http://schemas.microsoft.com/office/powerpoint/2010/main" val="21713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E820-FD58-E86A-58EE-15577E4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EBFF-7E73-253F-5207-EDDED6CFF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972404" cy="3124201"/>
          </a:xfrm>
        </p:spPr>
        <p:txBody>
          <a:bodyPr/>
          <a:lstStyle/>
          <a:p>
            <a:r>
              <a:rPr lang="en-IN" dirty="0"/>
              <a:t>This Simple Calculator is designed with the help of </a:t>
            </a:r>
            <a:r>
              <a:rPr lang="en-IN" dirty="0" err="1"/>
              <a:t>Tkinter</a:t>
            </a:r>
            <a:r>
              <a:rPr lang="en-IN" dirty="0"/>
              <a:t> which provides all the basic functionality for creating graphical user interfaces.</a:t>
            </a:r>
          </a:p>
          <a:p>
            <a:r>
              <a:rPr lang="en-IN" dirty="0"/>
              <a:t>It calculates all basic arithmetical operations with the help of Button &amp; Frames.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022B1-832D-DCE3-EF72-5A3ED99A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86" y="2060862"/>
            <a:ext cx="3567338" cy="46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2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492-BA76-1F46-3767-74E60BD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>
                <a:latin typeface="Algerian" panose="04020705040A02060702" pitchFamily="82" charset="0"/>
              </a:rPr>
              <a:t>With the Help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A7B3-8333-461D-BCC6-31749FCA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err="1"/>
              <a:t>Scvalue</a:t>
            </a:r>
            <a:r>
              <a:rPr lang="en-IN" dirty="0"/>
              <a:t> as a global string variable ,</a:t>
            </a:r>
          </a:p>
          <a:p>
            <a:r>
              <a:rPr lang="en-IN" sz="2800" b="1" dirty="0"/>
              <a:t>Frame</a:t>
            </a:r>
            <a:r>
              <a:rPr lang="en-IN" dirty="0"/>
              <a:t> ,</a:t>
            </a:r>
          </a:p>
          <a:p>
            <a:r>
              <a:rPr lang="en-IN" sz="2800" b="1" dirty="0"/>
              <a:t>Button</a:t>
            </a:r>
            <a:r>
              <a:rPr lang="en-IN" dirty="0"/>
              <a:t> ,</a:t>
            </a:r>
          </a:p>
          <a:p>
            <a:r>
              <a:rPr lang="en-IN" sz="2800" b="1" dirty="0"/>
              <a:t>Click</a:t>
            </a:r>
            <a:r>
              <a:rPr lang="en-IN" dirty="0"/>
              <a:t> (event) ,</a:t>
            </a:r>
          </a:p>
          <a:p>
            <a:r>
              <a:rPr lang="en-IN" sz="2800" b="1" dirty="0"/>
              <a:t>Eval</a:t>
            </a:r>
            <a:r>
              <a:rPr lang="en-IN" sz="2800" dirty="0"/>
              <a:t> </a:t>
            </a:r>
            <a:r>
              <a:rPr lang="en-IN" dirty="0"/>
              <a:t>for all the calculations ,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3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7289-0B5F-2EC1-6A72-A05FA28E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7686"/>
          </a:xfrm>
        </p:spPr>
        <p:txBody>
          <a:bodyPr>
            <a:normAutofit/>
          </a:bodyPr>
          <a:lstStyle/>
          <a:p>
            <a:r>
              <a:rPr lang="en-IN" sz="6000" u="sng" dirty="0">
                <a:latin typeface="Algerian" panose="04020705040A02060702" pitchFamily="82" charset="0"/>
              </a:rPr>
              <a:t>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2B31-2711-DE6D-9F1B-843805B7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b="1" dirty="0"/>
              <a:t>ADDITION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3000" b="1" dirty="0"/>
              <a:t>SUBTRACTION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47923-0FFB-DAD4-75F2-0F19CB4B9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99" y="1763487"/>
            <a:ext cx="1724113" cy="2270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FC06B-6AB0-6F55-3AAD-B0C4FED56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66" y="1796702"/>
            <a:ext cx="1721524" cy="22370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F18266B-E03B-50D7-CE8F-A929E66E41A6}"/>
              </a:ext>
            </a:extLst>
          </p:cNvPr>
          <p:cNvSpPr/>
          <p:nvPr/>
        </p:nvSpPr>
        <p:spPr>
          <a:xfrm>
            <a:off x="8153400" y="2547257"/>
            <a:ext cx="707571" cy="391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4A927-4653-44F8-5E81-DFC8A3637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99" y="4391256"/>
            <a:ext cx="1727427" cy="2270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ECD0A-533D-C1D2-FFFC-794F4E16D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66" y="4328749"/>
            <a:ext cx="1782325" cy="233274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87C08E-08E7-6B14-C6BC-59AADAE082D4}"/>
              </a:ext>
            </a:extLst>
          </p:cNvPr>
          <p:cNvSpPr/>
          <p:nvPr/>
        </p:nvSpPr>
        <p:spPr>
          <a:xfrm>
            <a:off x="8055429" y="5170714"/>
            <a:ext cx="805542" cy="391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3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5BF3-5FBA-A4B8-986D-D6D6CBB7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30086"/>
          </a:xfrm>
        </p:spPr>
        <p:txBody>
          <a:bodyPr>
            <a:normAutofit/>
          </a:bodyPr>
          <a:lstStyle/>
          <a:p>
            <a:r>
              <a:rPr lang="en-IN" sz="6000" u="sng" dirty="0">
                <a:latin typeface="Algerian" panose="04020705040A02060702" pitchFamily="82" charset="0"/>
              </a:rPr>
              <a:t>Includes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D1BC-0D1A-604A-42B2-539D5B84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145971"/>
            <a:ext cx="10018713" cy="3222172"/>
          </a:xfrm>
        </p:spPr>
        <p:txBody>
          <a:bodyPr/>
          <a:lstStyle/>
          <a:p>
            <a:r>
              <a:rPr lang="en-IN" sz="2800" b="1" dirty="0"/>
              <a:t>MULTIPLICATION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DIVISION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1EDFB-A4F2-236C-B8F7-DB96E0F29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3" y="1772272"/>
            <a:ext cx="1752600" cy="207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93447-7CFF-8356-7994-6AD2CC401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29" y="1772273"/>
            <a:ext cx="1752601" cy="20909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30F766D-E921-595D-E02C-BD1BC212FD94}"/>
              </a:ext>
            </a:extLst>
          </p:cNvPr>
          <p:cNvSpPr/>
          <p:nvPr/>
        </p:nvSpPr>
        <p:spPr>
          <a:xfrm>
            <a:off x="8305800" y="2492829"/>
            <a:ext cx="925286" cy="446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574CF-6768-E9CF-EDB8-8F6C022F9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3" y="4197933"/>
            <a:ext cx="1752600" cy="2306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82CC3F-8076-E437-F791-22BDC1810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37" y="4142898"/>
            <a:ext cx="1794593" cy="230639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4495F7-DBAF-77D3-AC45-9CCAB87BF5C2}"/>
              </a:ext>
            </a:extLst>
          </p:cNvPr>
          <p:cNvSpPr/>
          <p:nvPr/>
        </p:nvSpPr>
        <p:spPr>
          <a:xfrm>
            <a:off x="8305800" y="5214257"/>
            <a:ext cx="925286" cy="413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0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E920-A9FA-F995-D619-E26A48C3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5857-E316-8E4B-F52B-105D58F0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done with the help of </a:t>
            </a:r>
            <a:r>
              <a:rPr lang="en-IN" dirty="0" err="1"/>
              <a:t>GreeksforGreeks</a:t>
            </a:r>
            <a:r>
              <a:rPr lang="en-IN" dirty="0"/>
              <a:t> , </a:t>
            </a:r>
            <a:r>
              <a:rPr lang="en-IN" dirty="0" err="1"/>
              <a:t>youtube</a:t>
            </a:r>
            <a:r>
              <a:rPr lang="en-IN" dirty="0"/>
              <a:t> , and with some other browser.</a:t>
            </a:r>
          </a:p>
          <a:p>
            <a:r>
              <a:rPr lang="en-IN" dirty="0"/>
              <a:t>It is still in progress for better adjustment.</a:t>
            </a:r>
          </a:p>
        </p:txBody>
      </p:sp>
    </p:spTree>
    <p:extLst>
      <p:ext uri="{BB962C8B-B14F-4D97-AF65-F5344CB8AC3E}">
        <p14:creationId xmlns:p14="http://schemas.microsoft.com/office/powerpoint/2010/main" val="264861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F6C3-84F5-E90D-E311-A68693F5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36029"/>
          </a:xfrm>
        </p:spPr>
        <p:txBody>
          <a:bodyPr>
            <a:normAutofit/>
          </a:bodyPr>
          <a:lstStyle/>
          <a:p>
            <a:r>
              <a:rPr lang="en-IN" sz="11500" dirty="0">
                <a:latin typeface="Berlin Sans FB Demi" panose="020E0802020502020306" pitchFamily="34" charset="0"/>
              </a:rPr>
              <a:t>THANKYOU</a:t>
            </a:r>
            <a:endParaRPr lang="en-IN" sz="4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93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</TotalTime>
  <Words>110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Black</vt:lpstr>
      <vt:lpstr>Bauhaus 93</vt:lpstr>
      <vt:lpstr>Berlin Sans FB Demi</vt:lpstr>
      <vt:lpstr>Calibri</vt:lpstr>
      <vt:lpstr>Corbel</vt:lpstr>
      <vt:lpstr>Parallax</vt:lpstr>
      <vt:lpstr>Basic GUI Calculator </vt:lpstr>
      <vt:lpstr>INTRODUCTION</vt:lpstr>
      <vt:lpstr>With the Help of</vt:lpstr>
      <vt:lpstr>Includes</vt:lpstr>
      <vt:lpstr>Includes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Agrawal</dc:creator>
  <cp:lastModifiedBy>Prateek Agrawal</cp:lastModifiedBy>
  <cp:revision>2</cp:revision>
  <dcterms:created xsi:type="dcterms:W3CDTF">2024-09-04T16:33:24Z</dcterms:created>
  <dcterms:modified xsi:type="dcterms:W3CDTF">2024-09-05T08:35:41Z</dcterms:modified>
</cp:coreProperties>
</file>