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72" r:id="rId8"/>
    <p:sldId id="263" r:id="rId9"/>
    <p:sldId id="264" r:id="rId10"/>
    <p:sldId id="265" r:id="rId11"/>
    <p:sldId id="267" r:id="rId12"/>
    <p:sldId id="268" r:id="rId13"/>
    <p:sldId id="269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7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7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1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2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8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91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6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C1FA-DE3C-AA2D-27A6-589AF400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4143"/>
            <a:ext cx="9144000" cy="3418114"/>
          </a:xfrm>
        </p:spPr>
        <p:txBody>
          <a:bodyPr>
            <a:normAutofit fontScale="90000"/>
          </a:bodyPr>
          <a:lstStyle/>
          <a:p>
            <a:r>
              <a:rPr lang="en-IN" sz="6000" u="sng" dirty="0"/>
              <a:t>Project – 3  </a:t>
            </a:r>
            <a:br>
              <a:rPr lang="en-IN" sz="6000" u="sng" dirty="0"/>
            </a:br>
            <a:br>
              <a:rPr lang="en-IN" sz="6000" u="sng" dirty="0"/>
            </a:br>
            <a:r>
              <a:rPr lang="en-IN" sz="7300" dirty="0"/>
              <a:t>EDA for Real Estate Pricing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50349-8053-41F3-B9A4-EF04C249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6971" y="5018313"/>
            <a:ext cx="5203371" cy="1741715"/>
          </a:xfrm>
        </p:spPr>
        <p:txBody>
          <a:bodyPr/>
          <a:lstStyle/>
          <a:p>
            <a:r>
              <a:rPr lang="en-IN" sz="3200" dirty="0"/>
              <a:t>By – PRATEEK AGRAWAL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4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u="sng" dirty="0"/>
              <a:t>Key Insights &amp;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514600"/>
            <a:ext cx="7765322" cy="3276600"/>
          </a:xfrm>
        </p:spPr>
        <p:txBody>
          <a:bodyPr>
            <a:normAutofit/>
          </a:bodyPr>
          <a:lstStyle/>
          <a:p>
            <a:r>
              <a:rPr sz="3200" dirty="0"/>
              <a:t>Higher quality homes, larger living areas, and newer homes have higher prices.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400" u="sng" dirty="0"/>
              <a:t>Final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699656"/>
            <a:ext cx="7765322" cy="3091543"/>
          </a:xfrm>
        </p:spPr>
        <p:txBody>
          <a:bodyPr>
            <a:normAutofit/>
          </a:bodyPr>
          <a:lstStyle/>
          <a:p>
            <a:r>
              <a:rPr sz="3600" dirty="0"/>
              <a:t>Key factors like house size, quality, and location play a major role in pricing.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400" u="sng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797628"/>
            <a:ext cx="7765322" cy="2993571"/>
          </a:xfrm>
        </p:spPr>
        <p:txBody>
          <a:bodyPr>
            <a:normAutofit/>
          </a:bodyPr>
          <a:lstStyle/>
          <a:p>
            <a:r>
              <a:rPr sz="3600" dirty="0"/>
              <a:t>Handled missing data, addressed skewed distributions, and selected the best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486463"/>
          </a:xfrm>
        </p:spPr>
        <p:txBody>
          <a:bodyPr>
            <a:normAutofit/>
          </a:bodyPr>
          <a:lstStyle/>
          <a:p>
            <a:r>
              <a:rPr sz="4400" u="sng" dirty="0"/>
              <a:t>Future Scope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124200"/>
            <a:ext cx="7765322" cy="2667000"/>
          </a:xfrm>
        </p:spPr>
        <p:txBody>
          <a:bodyPr>
            <a:normAutofit/>
          </a:bodyPr>
          <a:lstStyle/>
          <a:p>
            <a:r>
              <a:rPr sz="3600" dirty="0"/>
              <a:t>Further analysis on more datasets, advanced ML models, and pricing optimization.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C75C-9503-4F8E-7F92-2C5C2A17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088572"/>
            <a:ext cx="7765321" cy="4963886"/>
          </a:xfrm>
        </p:spPr>
        <p:txBody>
          <a:bodyPr>
            <a:normAutofit/>
          </a:bodyPr>
          <a:lstStyle/>
          <a:p>
            <a:r>
              <a:rPr lang="en-IN" sz="8800" dirty="0"/>
              <a:t>Thank you</a:t>
            </a:r>
            <a:br>
              <a:rPr lang="en-IN" sz="8800" dirty="0"/>
            </a:b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13581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u="sng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information on housing features such as size, quality, and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1BF6F-469E-BC43-5FEC-9F992F86B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3298371"/>
            <a:ext cx="8817429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u="sng" dirty="0"/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.describe() , .info(), .head(), .tail()</a:t>
            </a:r>
          </a:p>
          <a:p>
            <a:r>
              <a:rPr lang="en-IN" dirty="0"/>
              <a:t>Handled duplicates value if any present there</a:t>
            </a:r>
          </a:p>
          <a:p>
            <a:r>
              <a:rPr lang="en-US" dirty="0"/>
              <a:t>Handled missing values, encoded categorical features, and removed inconsistencies.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575BF-1310-1E22-6DBF-1ADCB2B5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29" y="4552925"/>
            <a:ext cx="7566025" cy="1695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u="sng" dirty="0"/>
              <a:t>Univariate</a:t>
            </a:r>
            <a:r>
              <a:rPr u="sng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individual variables like SalePrice, LotArea, and Neighborhood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48BCC-B015-0B58-FA7E-BAF7644D7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5" y="3023829"/>
            <a:ext cx="3801296" cy="3575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2FEA8-F681-C339-AEB1-A7AF3412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86" y="2980218"/>
            <a:ext cx="4038604" cy="35753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u="sng" dirty="0"/>
              <a:t>Bivariate</a:t>
            </a:r>
            <a:r>
              <a:rPr u="sng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Examined relationships between features using scatter plots, heatmaps, and correlation matrices.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387E3-5D87-88CF-2163-E7D8F1C7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7" y="2966921"/>
            <a:ext cx="4458684" cy="347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D29CF-246F-F43C-7759-DEBBA646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8" y="2966921"/>
            <a:ext cx="4175655" cy="347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u="sng" dirty="0"/>
              <a:t>Outlier Detection &amp;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Identified extreme values using boxplots and capped outliers for better analysis.</a:t>
            </a:r>
            <a:endParaRPr lang="en-IN" dirty="0"/>
          </a:p>
          <a:p>
            <a:r>
              <a:rPr lang="en-IN" dirty="0"/>
              <a:t>Before Handling Outliers Plots -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DB292-5C9A-5CC2-66EE-D05F5045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3428999"/>
            <a:ext cx="7765321" cy="31786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DF67-F0B4-21B5-7EB8-5EC83CB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/>
              <a:t>Outlier Detection &amp; Handling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DE01-D909-12BE-E957-90E5CE1B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Handling Outliers Plots 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8F8A3-D904-B32F-202E-4D7586FB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1" y="2764971"/>
            <a:ext cx="7862011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u="sng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new variables like TotalSF (total square footage) to enhance predictions.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F4165-7B0E-4A36-0DB8-2C9C3428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3111464"/>
            <a:ext cx="6836229" cy="139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7A73F-F775-E27C-B689-AC11DFBE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4" y="4669970"/>
            <a:ext cx="6836229" cy="16546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u="sng" dirty="0"/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heatmaps to identify strong correlations, e.g., OverallQual vs. SalePrice.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FD6B8-758D-1DF5-44BA-4189A365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" y="2874350"/>
            <a:ext cx="8262257" cy="380947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238</Words>
  <Application>Microsoft Office PowerPoint</Application>
  <PresentationFormat>On-screen Show (4:3)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Project – 3    EDA for Real Estate Pricing </vt:lpstr>
      <vt:lpstr>Dataset Overview</vt:lpstr>
      <vt:lpstr>Data Preprocessing Steps</vt:lpstr>
      <vt:lpstr>Univariate Analysis</vt:lpstr>
      <vt:lpstr>Bivariate Analysis</vt:lpstr>
      <vt:lpstr>Outlier Detection &amp; Handling</vt:lpstr>
      <vt:lpstr>Outlier Detection &amp; Handling</vt:lpstr>
      <vt:lpstr>Feature Engineering</vt:lpstr>
      <vt:lpstr>Correlation Analysis</vt:lpstr>
      <vt:lpstr>Key Insights &amp; Interpretations</vt:lpstr>
      <vt:lpstr>Final Conclusions</vt:lpstr>
      <vt:lpstr>Challenges Faced</vt:lpstr>
      <vt:lpstr>Future Scope &amp; Improvements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Prateek Agrawal</cp:lastModifiedBy>
  <cp:revision>2</cp:revision>
  <dcterms:created xsi:type="dcterms:W3CDTF">2013-01-27T09:14:16Z</dcterms:created>
  <dcterms:modified xsi:type="dcterms:W3CDTF">2025-02-13T09:52:06Z</dcterms:modified>
  <cp:category/>
</cp:coreProperties>
</file>