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3" r:id="rId3"/>
    <p:sldId id="257" r:id="rId4"/>
    <p:sldId id="258" r:id="rId5"/>
    <p:sldId id="264" r:id="rId6"/>
    <p:sldId id="265" r:id="rId7"/>
    <p:sldId id="266" r:id="rId8"/>
    <p:sldId id="267" r:id="rId9"/>
    <p:sldId id="268" r:id="rId10"/>
    <p:sldId id="269" r:id="rId11"/>
    <p:sldId id="270" r:id="rId12"/>
    <p:sldId id="271" r:id="rId13"/>
    <p:sldId id="272"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623F3F-CA1F-4096-B56F-0A243F0F0132}" v="10" dt="2024-09-05T08:30:31.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Agrawal" userId="034f4c05861bf91d" providerId="LiveId" clId="{FD623F3F-CA1F-4096-B56F-0A243F0F0132}"/>
    <pc:docChg chg="undo redo custSel addSld delSld modSld">
      <pc:chgData name="Prateek Agrawal" userId="034f4c05861bf91d" providerId="LiveId" clId="{FD623F3F-CA1F-4096-B56F-0A243F0F0132}" dt="2024-09-05T08:35:36.630" v="1039" actId="403"/>
      <pc:docMkLst>
        <pc:docMk/>
      </pc:docMkLst>
      <pc:sldChg chg="modSp mod">
        <pc:chgData name="Prateek Agrawal" userId="034f4c05861bf91d" providerId="LiveId" clId="{FD623F3F-CA1F-4096-B56F-0A243F0F0132}" dt="2024-09-05T07:10:29.746" v="103" actId="27636"/>
        <pc:sldMkLst>
          <pc:docMk/>
          <pc:sldMk cId="2171312296" sldId="256"/>
        </pc:sldMkLst>
        <pc:spChg chg="mod">
          <ac:chgData name="Prateek Agrawal" userId="034f4c05861bf91d" providerId="LiveId" clId="{FD623F3F-CA1F-4096-B56F-0A243F0F0132}" dt="2024-09-05T06:56:56.130" v="101" actId="27636"/>
          <ac:spMkLst>
            <pc:docMk/>
            <pc:sldMk cId="2171312296" sldId="256"/>
            <ac:spMk id="2" creationId="{32631F74-DB51-D240-E9E3-CC19A998C694}"/>
          </ac:spMkLst>
        </pc:spChg>
        <pc:spChg chg="mod">
          <ac:chgData name="Prateek Agrawal" userId="034f4c05861bf91d" providerId="LiveId" clId="{FD623F3F-CA1F-4096-B56F-0A243F0F0132}" dt="2024-09-05T07:10:29.746" v="103" actId="27636"/>
          <ac:spMkLst>
            <pc:docMk/>
            <pc:sldMk cId="2171312296" sldId="256"/>
            <ac:spMk id="3" creationId="{5C705E62-1194-84E2-CEA0-5F790DCB831E}"/>
          </ac:spMkLst>
        </pc:spChg>
      </pc:sldChg>
      <pc:sldChg chg="addSp modSp new mod">
        <pc:chgData name="Prateek Agrawal" userId="034f4c05861bf91d" providerId="LiveId" clId="{FD623F3F-CA1F-4096-B56F-0A243F0F0132}" dt="2024-09-05T07:49:04.295" v="438" actId="14100"/>
        <pc:sldMkLst>
          <pc:docMk/>
          <pc:sldMk cId="3397925081" sldId="257"/>
        </pc:sldMkLst>
        <pc:spChg chg="mod">
          <ac:chgData name="Prateek Agrawal" userId="034f4c05861bf91d" providerId="LiveId" clId="{FD623F3F-CA1F-4096-B56F-0A243F0F0132}" dt="2024-09-05T07:42:25.465" v="124" actId="403"/>
          <ac:spMkLst>
            <pc:docMk/>
            <pc:sldMk cId="3397925081" sldId="257"/>
            <ac:spMk id="2" creationId="{A9F5E820-FD58-E86A-58EE-15577E445BA1}"/>
          </ac:spMkLst>
        </pc:spChg>
        <pc:spChg chg="mod">
          <ac:chgData name="Prateek Agrawal" userId="034f4c05861bf91d" providerId="LiveId" clId="{FD623F3F-CA1F-4096-B56F-0A243F0F0132}" dt="2024-09-05T07:47:38.892" v="433" actId="14100"/>
          <ac:spMkLst>
            <pc:docMk/>
            <pc:sldMk cId="3397925081" sldId="257"/>
            <ac:spMk id="3" creationId="{C5D3EBFF-7E73-253F-5207-EDDED6CFF92B}"/>
          </ac:spMkLst>
        </pc:spChg>
        <pc:picChg chg="add mod">
          <ac:chgData name="Prateek Agrawal" userId="034f4c05861bf91d" providerId="LiveId" clId="{FD623F3F-CA1F-4096-B56F-0A243F0F0132}" dt="2024-09-05T07:49:04.295" v="438" actId="14100"/>
          <ac:picMkLst>
            <pc:docMk/>
            <pc:sldMk cId="3397925081" sldId="257"/>
            <ac:picMk id="5" creationId="{7E3022B1-832D-DCE3-EF72-5A3ED99A804D}"/>
          </ac:picMkLst>
        </pc:picChg>
      </pc:sldChg>
      <pc:sldChg chg="addSp delSp modSp new mod">
        <pc:chgData name="Prateek Agrawal" userId="034f4c05861bf91d" providerId="LiveId" clId="{FD623F3F-CA1F-4096-B56F-0A243F0F0132}" dt="2024-09-05T07:55:17.231" v="618" actId="113"/>
        <pc:sldMkLst>
          <pc:docMk/>
          <pc:sldMk cId="4028395510" sldId="258"/>
        </pc:sldMkLst>
        <pc:spChg chg="mod">
          <ac:chgData name="Prateek Agrawal" userId="034f4c05861bf91d" providerId="LiveId" clId="{FD623F3F-CA1F-4096-B56F-0A243F0F0132}" dt="2024-09-05T07:51:49.215" v="496" actId="403"/>
          <ac:spMkLst>
            <pc:docMk/>
            <pc:sldMk cId="4028395510" sldId="258"/>
            <ac:spMk id="2" creationId="{570A0492-BA76-1F46-3767-74E60BD0B942}"/>
          </ac:spMkLst>
        </pc:spChg>
        <pc:spChg chg="mod">
          <ac:chgData name="Prateek Agrawal" userId="034f4c05861bf91d" providerId="LiveId" clId="{FD623F3F-CA1F-4096-B56F-0A243F0F0132}" dt="2024-09-05T07:55:17.231" v="618" actId="113"/>
          <ac:spMkLst>
            <pc:docMk/>
            <pc:sldMk cId="4028395510" sldId="258"/>
            <ac:spMk id="3" creationId="{C510A7B3-8333-461D-BCC6-31749FCA9F73}"/>
          </ac:spMkLst>
        </pc:spChg>
        <pc:picChg chg="add del">
          <ac:chgData name="Prateek Agrawal" userId="034f4c05861bf91d" providerId="LiveId" clId="{FD623F3F-CA1F-4096-B56F-0A243F0F0132}" dt="2024-09-05T07:55:13.572" v="617" actId="22"/>
          <ac:picMkLst>
            <pc:docMk/>
            <pc:sldMk cId="4028395510" sldId="258"/>
            <ac:picMk id="5" creationId="{A06F45C8-767B-3E50-DA57-AA0905654E2D}"/>
          </ac:picMkLst>
        </pc:picChg>
      </pc:sldChg>
      <pc:sldChg chg="addSp modSp new mod">
        <pc:chgData name="Prateek Agrawal" userId="034f4c05861bf91d" providerId="LiveId" clId="{FD623F3F-CA1F-4096-B56F-0A243F0F0132}" dt="2024-09-05T08:22:21.217" v="725" actId="404"/>
        <pc:sldMkLst>
          <pc:docMk/>
          <pc:sldMk cId="3793839044" sldId="259"/>
        </pc:sldMkLst>
        <pc:spChg chg="mod">
          <ac:chgData name="Prateek Agrawal" userId="034f4c05861bf91d" providerId="LiveId" clId="{FD623F3F-CA1F-4096-B56F-0A243F0F0132}" dt="2024-09-05T07:59:52.849" v="687" actId="14100"/>
          <ac:spMkLst>
            <pc:docMk/>
            <pc:sldMk cId="3793839044" sldId="259"/>
            <ac:spMk id="2" creationId="{E17B7289-0B5F-2EC1-6A72-A05FA28E90F0}"/>
          </ac:spMkLst>
        </pc:spChg>
        <pc:spChg chg="mod">
          <ac:chgData name="Prateek Agrawal" userId="034f4c05861bf91d" providerId="LiveId" clId="{FD623F3F-CA1F-4096-B56F-0A243F0F0132}" dt="2024-09-05T08:22:21.217" v="725" actId="404"/>
          <ac:spMkLst>
            <pc:docMk/>
            <pc:sldMk cId="3793839044" sldId="259"/>
            <ac:spMk id="3" creationId="{7CC52B31-2711-DE6D-9F1B-843805B74452}"/>
          </ac:spMkLst>
        </pc:spChg>
        <pc:spChg chg="add">
          <ac:chgData name="Prateek Agrawal" userId="034f4c05861bf91d" providerId="LiveId" clId="{FD623F3F-CA1F-4096-B56F-0A243F0F0132}" dt="2024-09-05T08:00:44.966" v="697" actId="11529"/>
          <ac:spMkLst>
            <pc:docMk/>
            <pc:sldMk cId="3793839044" sldId="259"/>
            <ac:spMk id="8" creationId="{4F18266B-E03B-50D7-CE8F-A929E66E41A6}"/>
          </ac:spMkLst>
        </pc:spChg>
        <pc:spChg chg="add">
          <ac:chgData name="Prateek Agrawal" userId="034f4c05861bf91d" providerId="LiveId" clId="{FD623F3F-CA1F-4096-B56F-0A243F0F0132}" dt="2024-09-05T08:19:52.910" v="713" actId="11529"/>
          <ac:spMkLst>
            <pc:docMk/>
            <pc:sldMk cId="3793839044" sldId="259"/>
            <ac:spMk id="11" creationId="{5687C08E-08E7-6B14-C6BC-59AADAE082D4}"/>
          </ac:spMkLst>
        </pc:spChg>
        <pc:picChg chg="add mod">
          <ac:chgData name="Prateek Agrawal" userId="034f4c05861bf91d" providerId="LiveId" clId="{FD623F3F-CA1F-4096-B56F-0A243F0F0132}" dt="2024-09-05T08:00:31.084" v="696" actId="1076"/>
          <ac:picMkLst>
            <pc:docMk/>
            <pc:sldMk cId="3793839044" sldId="259"/>
            <ac:picMk id="5" creationId="{8C047923-0FFB-DAD4-75F2-0F19CB4B92E8}"/>
          </ac:picMkLst>
        </pc:picChg>
        <pc:picChg chg="add mod">
          <ac:chgData name="Prateek Agrawal" userId="034f4c05861bf91d" providerId="LiveId" clId="{FD623F3F-CA1F-4096-B56F-0A243F0F0132}" dt="2024-09-05T08:19:06.771" v="705" actId="1076"/>
          <ac:picMkLst>
            <pc:docMk/>
            <pc:sldMk cId="3793839044" sldId="259"/>
            <ac:picMk id="6" creationId="{D5B4A927-4653-44F8-5E81-DFC8A36378CB}"/>
          </ac:picMkLst>
        </pc:picChg>
        <pc:picChg chg="add mod">
          <ac:chgData name="Prateek Agrawal" userId="034f4c05861bf91d" providerId="LiveId" clId="{FD623F3F-CA1F-4096-B56F-0A243F0F0132}" dt="2024-09-05T08:00:28.654" v="695" actId="1076"/>
          <ac:picMkLst>
            <pc:docMk/>
            <pc:sldMk cId="3793839044" sldId="259"/>
            <ac:picMk id="7" creationId="{5BEFC06B-6AB0-6F55-3AAD-B0C4FED56E77}"/>
          </ac:picMkLst>
        </pc:picChg>
        <pc:picChg chg="add mod">
          <ac:chgData name="Prateek Agrawal" userId="034f4c05861bf91d" providerId="LiveId" clId="{FD623F3F-CA1F-4096-B56F-0A243F0F0132}" dt="2024-09-05T08:19:39.272" v="712" actId="1076"/>
          <ac:picMkLst>
            <pc:docMk/>
            <pc:sldMk cId="3793839044" sldId="259"/>
            <ac:picMk id="10" creationId="{DEEECD0A-533D-C1D2-FFFC-794F4E16D8DB}"/>
          </ac:picMkLst>
        </pc:picChg>
      </pc:sldChg>
      <pc:sldChg chg="addSp modSp new mod">
        <pc:chgData name="Prateek Agrawal" userId="034f4c05861bf91d" providerId="LiveId" clId="{FD623F3F-CA1F-4096-B56F-0A243F0F0132}" dt="2024-09-05T08:30:57.906" v="836" actId="11529"/>
        <pc:sldMkLst>
          <pc:docMk/>
          <pc:sldMk cId="2691806028" sldId="260"/>
        </pc:sldMkLst>
        <pc:spChg chg="mod">
          <ac:chgData name="Prateek Agrawal" userId="034f4c05861bf91d" providerId="LiveId" clId="{FD623F3F-CA1F-4096-B56F-0A243F0F0132}" dt="2024-09-05T08:23:14.787" v="793" actId="20577"/>
          <ac:spMkLst>
            <pc:docMk/>
            <pc:sldMk cId="2691806028" sldId="260"/>
            <ac:spMk id="2" creationId="{81595BF3-5FBA-A4B8-986D-D6D6CBB7CC77}"/>
          </ac:spMkLst>
        </pc:spChg>
        <pc:spChg chg="mod">
          <ac:chgData name="Prateek Agrawal" userId="034f4c05861bf91d" providerId="LiveId" clId="{FD623F3F-CA1F-4096-B56F-0A243F0F0132}" dt="2024-09-05T08:23:51.315" v="806" actId="403"/>
          <ac:spMkLst>
            <pc:docMk/>
            <pc:sldMk cId="2691806028" sldId="260"/>
            <ac:spMk id="3" creationId="{1534D1BC-0D1A-604A-42B2-539D5B841DC7}"/>
          </ac:spMkLst>
        </pc:spChg>
        <pc:spChg chg="add">
          <ac:chgData name="Prateek Agrawal" userId="034f4c05861bf91d" providerId="LiveId" clId="{FD623F3F-CA1F-4096-B56F-0A243F0F0132}" dt="2024-09-05T08:27:31.316" v="822" actId="11529"/>
          <ac:spMkLst>
            <pc:docMk/>
            <pc:sldMk cId="2691806028" sldId="260"/>
            <ac:spMk id="8" creationId="{130F766D-E921-595D-E02C-BD1BC212FD94}"/>
          </ac:spMkLst>
        </pc:spChg>
        <pc:spChg chg="add">
          <ac:chgData name="Prateek Agrawal" userId="034f4c05861bf91d" providerId="LiveId" clId="{FD623F3F-CA1F-4096-B56F-0A243F0F0132}" dt="2024-09-05T08:30:57.906" v="836" actId="11529"/>
          <ac:spMkLst>
            <pc:docMk/>
            <pc:sldMk cId="2691806028" sldId="260"/>
            <ac:spMk id="13" creationId="{954495F7-DBAF-77D3-AC45-9CCAB87BF5C2}"/>
          </ac:spMkLst>
        </pc:spChg>
        <pc:picChg chg="add mod">
          <ac:chgData name="Prateek Agrawal" userId="034f4c05861bf91d" providerId="LiveId" clId="{FD623F3F-CA1F-4096-B56F-0A243F0F0132}" dt="2024-09-05T08:26:36.555" v="812" actId="14100"/>
          <ac:picMkLst>
            <pc:docMk/>
            <pc:sldMk cId="2691806028" sldId="260"/>
            <ac:picMk id="5" creationId="{6BE1EDFB-A4F2-236C-B8F7-DB96E0F2925A}"/>
          </ac:picMkLst>
        </pc:picChg>
        <pc:picChg chg="add mod">
          <ac:chgData name="Prateek Agrawal" userId="034f4c05861bf91d" providerId="LiveId" clId="{FD623F3F-CA1F-4096-B56F-0A243F0F0132}" dt="2024-09-05T08:27:18.150" v="821" actId="14100"/>
          <ac:picMkLst>
            <pc:docMk/>
            <pc:sldMk cId="2691806028" sldId="260"/>
            <ac:picMk id="7" creationId="{73B93447-7CFF-8356-7994-6AD2CC401965}"/>
          </ac:picMkLst>
        </pc:picChg>
        <pc:picChg chg="add mod">
          <ac:chgData name="Prateek Agrawal" userId="034f4c05861bf91d" providerId="LiveId" clId="{FD623F3F-CA1F-4096-B56F-0A243F0F0132}" dt="2024-09-05T08:30:15.711" v="827" actId="14100"/>
          <ac:picMkLst>
            <pc:docMk/>
            <pc:sldMk cId="2691806028" sldId="260"/>
            <ac:picMk id="10" creationId="{A31574CF-6768-E9CF-EDB8-8F6C022F9C58}"/>
          </ac:picMkLst>
        </pc:picChg>
        <pc:picChg chg="add mod">
          <ac:chgData name="Prateek Agrawal" userId="034f4c05861bf91d" providerId="LiveId" clId="{FD623F3F-CA1F-4096-B56F-0A243F0F0132}" dt="2024-09-05T08:30:46.750" v="835" actId="1076"/>
          <ac:picMkLst>
            <pc:docMk/>
            <pc:sldMk cId="2691806028" sldId="260"/>
            <ac:picMk id="12" creationId="{8482CC3F-8076-E437-F791-22BDC18108B0}"/>
          </ac:picMkLst>
        </pc:picChg>
      </pc:sldChg>
      <pc:sldChg chg="modSp new mod">
        <pc:chgData name="Prateek Agrawal" userId="034f4c05861bf91d" providerId="LiveId" clId="{FD623F3F-CA1F-4096-B56F-0A243F0F0132}" dt="2024-09-05T08:34:41.208" v="1012" actId="20577"/>
        <pc:sldMkLst>
          <pc:docMk/>
          <pc:sldMk cId="2648616868" sldId="261"/>
        </pc:sldMkLst>
        <pc:spChg chg="mod">
          <ac:chgData name="Prateek Agrawal" userId="034f4c05861bf91d" providerId="LiveId" clId="{FD623F3F-CA1F-4096-B56F-0A243F0F0132}" dt="2024-09-05T08:31:37.466" v="854" actId="403"/>
          <ac:spMkLst>
            <pc:docMk/>
            <pc:sldMk cId="2648616868" sldId="261"/>
            <ac:spMk id="2" creationId="{7BE2E920-A9FA-F995-D619-E26A48C3CA49}"/>
          </ac:spMkLst>
        </pc:spChg>
        <pc:spChg chg="mod">
          <ac:chgData name="Prateek Agrawal" userId="034f4c05861bf91d" providerId="LiveId" clId="{FD623F3F-CA1F-4096-B56F-0A243F0F0132}" dt="2024-09-05T08:34:41.208" v="1012" actId="20577"/>
          <ac:spMkLst>
            <pc:docMk/>
            <pc:sldMk cId="2648616868" sldId="261"/>
            <ac:spMk id="3" creationId="{35775857-E316-8E4B-F52B-105D58F00445}"/>
          </ac:spMkLst>
        </pc:spChg>
      </pc:sldChg>
      <pc:sldChg chg="new del">
        <pc:chgData name="Prateek Agrawal" userId="034f4c05861bf91d" providerId="LiveId" clId="{FD623F3F-CA1F-4096-B56F-0A243F0F0132}" dt="2024-09-05T08:35:02.199" v="1014" actId="2696"/>
        <pc:sldMkLst>
          <pc:docMk/>
          <pc:sldMk cId="1260750483" sldId="262"/>
        </pc:sldMkLst>
      </pc:sldChg>
      <pc:sldChg chg="modSp new mod">
        <pc:chgData name="Prateek Agrawal" userId="034f4c05861bf91d" providerId="LiveId" clId="{FD623F3F-CA1F-4096-B56F-0A243F0F0132}" dt="2024-09-05T08:35:36.630" v="1039" actId="403"/>
        <pc:sldMkLst>
          <pc:docMk/>
          <pc:sldMk cId="2687693465" sldId="262"/>
        </pc:sldMkLst>
        <pc:spChg chg="mod">
          <ac:chgData name="Prateek Agrawal" userId="034f4c05861bf91d" providerId="LiveId" clId="{FD623F3F-CA1F-4096-B56F-0A243F0F0132}" dt="2024-09-05T08:35:36.630" v="1039" actId="403"/>
          <ac:spMkLst>
            <pc:docMk/>
            <pc:sldMk cId="2687693465" sldId="262"/>
            <ac:spMk id="2" creationId="{4E86F6C3-84F5-E90D-E311-A68693F5F1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2C462-2DED-4DB9-8AEC-263834B4D300}"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13E9C-26B8-4414-9AFD-BF19A6467B90}" type="slidenum">
              <a:rPr lang="en-IN" smtClean="0"/>
              <a:t>‹#›</a:t>
            </a:fld>
            <a:endParaRPr lang="en-IN"/>
          </a:p>
        </p:txBody>
      </p:sp>
    </p:spTree>
    <p:extLst>
      <p:ext uri="{BB962C8B-B14F-4D97-AF65-F5344CB8AC3E}">
        <p14:creationId xmlns:p14="http://schemas.microsoft.com/office/powerpoint/2010/main" val="147090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013E9C-26B8-4414-9AFD-BF19A6467B90}" type="slidenum">
              <a:rPr lang="en-IN" smtClean="0"/>
              <a:t>1</a:t>
            </a:fld>
            <a:endParaRPr lang="en-IN"/>
          </a:p>
        </p:txBody>
      </p:sp>
    </p:spTree>
    <p:extLst>
      <p:ext uri="{BB962C8B-B14F-4D97-AF65-F5344CB8AC3E}">
        <p14:creationId xmlns:p14="http://schemas.microsoft.com/office/powerpoint/2010/main" val="60191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15463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06437-A5E1-4E1B-A09D-BCF0755147BA}"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87835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197532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17045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259302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4239319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254120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2955577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17643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364207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06437-A5E1-4E1B-A09D-BCF0755147BA}"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198620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906437-A5E1-4E1B-A09D-BCF0755147BA}"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392651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906437-A5E1-4E1B-A09D-BCF0755147BA}"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315795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06437-A5E1-4E1B-A09D-BCF0755147BA}" type="datetimeFigureOut">
              <a:rPr lang="en-IN" smtClean="0"/>
              <a:t>14-01-2025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390849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06437-A5E1-4E1B-A09D-BCF0755147BA}" type="datetimeFigureOut">
              <a:rPr lang="en-IN" smtClean="0"/>
              <a:t>14-01-2025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54292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06437-A5E1-4E1B-A09D-BCF0755147BA}"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341016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06437-A5E1-4E1B-A09D-BCF0755147BA}"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BF3B7-84A1-4624-874C-E65B320A9A32}" type="slidenum">
              <a:rPr lang="en-IN" smtClean="0"/>
              <a:t>‹#›</a:t>
            </a:fld>
            <a:endParaRPr lang="en-IN"/>
          </a:p>
        </p:txBody>
      </p:sp>
    </p:spTree>
    <p:extLst>
      <p:ext uri="{BB962C8B-B14F-4D97-AF65-F5344CB8AC3E}">
        <p14:creationId xmlns:p14="http://schemas.microsoft.com/office/powerpoint/2010/main" val="271280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906437-A5E1-4E1B-A09D-BCF0755147BA}" type="datetimeFigureOut">
              <a:rPr lang="en-IN" smtClean="0"/>
              <a:t>14-01-2025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5BF3B7-84A1-4624-874C-E65B320A9A32}" type="slidenum">
              <a:rPr lang="en-IN" smtClean="0"/>
              <a:t>‹#›</a:t>
            </a:fld>
            <a:endParaRPr lang="en-IN"/>
          </a:p>
        </p:txBody>
      </p:sp>
    </p:spTree>
    <p:extLst>
      <p:ext uri="{BB962C8B-B14F-4D97-AF65-F5344CB8AC3E}">
        <p14:creationId xmlns:p14="http://schemas.microsoft.com/office/powerpoint/2010/main" val="3603880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1F74-DB51-D240-E9E3-CC19A998C694}"/>
              </a:ext>
            </a:extLst>
          </p:cNvPr>
          <p:cNvSpPr>
            <a:spLocks noGrp="1"/>
          </p:cNvSpPr>
          <p:nvPr>
            <p:ph type="ctrTitle"/>
          </p:nvPr>
        </p:nvSpPr>
        <p:spPr>
          <a:xfrm>
            <a:off x="304800" y="664029"/>
            <a:ext cx="10820399" cy="4757058"/>
          </a:xfrm>
        </p:spPr>
        <p:txBody>
          <a:bodyPr>
            <a:normAutofit fontScale="90000"/>
          </a:bodyPr>
          <a:lstStyle/>
          <a:p>
            <a:br>
              <a:rPr lang="en-IN" sz="8000" dirty="0">
                <a:latin typeface="Algerian" panose="04020705040A02060702" pitchFamily="82" charset="0"/>
              </a:rPr>
            </a:br>
            <a:br>
              <a:rPr lang="en-IN" sz="8000" dirty="0">
                <a:latin typeface="Algerian" panose="04020705040A02060702" pitchFamily="82" charset="0"/>
              </a:rPr>
            </a:br>
            <a:br>
              <a:rPr lang="en-IN" sz="8000" dirty="0">
                <a:latin typeface="Algerian" panose="04020705040A02060702" pitchFamily="82" charset="0"/>
              </a:rPr>
            </a:br>
            <a:r>
              <a:rPr lang="en-IN" sz="8000" dirty="0">
                <a:latin typeface="Algerian" panose="04020705040A02060702" pitchFamily="82" charset="0"/>
              </a:rPr>
              <a:t>Data harmonization and insights extraction</a:t>
            </a:r>
            <a:br>
              <a:rPr lang="en-IN" sz="8000" dirty="0">
                <a:latin typeface="Algerian" panose="04020705040A02060702" pitchFamily="82" charset="0"/>
              </a:rPr>
            </a:br>
            <a:endParaRPr lang="en-IN" sz="8000" dirty="0">
              <a:latin typeface="Algerian" panose="04020705040A02060702" pitchFamily="82" charset="0"/>
            </a:endParaRPr>
          </a:p>
        </p:txBody>
      </p:sp>
      <p:sp>
        <p:nvSpPr>
          <p:cNvPr id="3" name="Subtitle 2">
            <a:extLst>
              <a:ext uri="{FF2B5EF4-FFF2-40B4-BE49-F238E27FC236}">
                <a16:creationId xmlns:a16="http://schemas.microsoft.com/office/drawing/2014/main" id="{5C705E62-1194-84E2-CEA0-5F790DCB831E}"/>
              </a:ext>
            </a:extLst>
          </p:cNvPr>
          <p:cNvSpPr>
            <a:spLocks noGrp="1"/>
          </p:cNvSpPr>
          <p:nvPr>
            <p:ph type="subTitle" idx="1"/>
          </p:nvPr>
        </p:nvSpPr>
        <p:spPr>
          <a:xfrm>
            <a:off x="1251857" y="3995057"/>
            <a:ext cx="10635343" cy="2558143"/>
          </a:xfrm>
        </p:spPr>
        <p:txBody>
          <a:bodyPr>
            <a:normAutofit/>
          </a:bodyPr>
          <a:lstStyle/>
          <a:p>
            <a:endParaRPr lang="en-IN" dirty="0"/>
          </a:p>
          <a:p>
            <a:endParaRPr lang="en-IN" dirty="0"/>
          </a:p>
          <a:p>
            <a:endParaRPr lang="en-IN" dirty="0"/>
          </a:p>
          <a:p>
            <a:r>
              <a:rPr lang="en-IN" sz="5100" dirty="0"/>
              <a:t>                           </a:t>
            </a:r>
            <a:r>
              <a:rPr lang="en-IN" sz="5100" dirty="0">
                <a:latin typeface="Bauhaus 93" panose="04030905020B02020C02" pitchFamily="82" charset="0"/>
              </a:rPr>
              <a:t>BY – PRATEEK AGRAWAL</a:t>
            </a:r>
          </a:p>
        </p:txBody>
      </p:sp>
    </p:spTree>
    <p:extLst>
      <p:ext uri="{BB962C8B-B14F-4D97-AF65-F5344CB8AC3E}">
        <p14:creationId xmlns:p14="http://schemas.microsoft.com/office/powerpoint/2010/main" val="217131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9A7-5ED6-6EE2-C2CE-0F8DF5280EC0}"/>
              </a:ext>
            </a:extLst>
          </p:cNvPr>
          <p:cNvSpPr>
            <a:spLocks noGrp="1"/>
          </p:cNvSpPr>
          <p:nvPr>
            <p:ph type="title"/>
          </p:nvPr>
        </p:nvSpPr>
        <p:spPr>
          <a:xfrm>
            <a:off x="1484311" y="283030"/>
            <a:ext cx="10018713" cy="1534884"/>
          </a:xfrm>
        </p:spPr>
        <p:txBody>
          <a:bodyPr/>
          <a:lstStyle/>
          <a:p>
            <a:r>
              <a:rPr lang="en-IN" sz="4000" u="sng" dirty="0">
                <a:latin typeface="Algerian" panose="04020705040A02060702" pitchFamily="82" charset="0"/>
              </a:rPr>
              <a:t>Dataset 03 </a:t>
            </a:r>
            <a:br>
              <a:rPr lang="en-IN" sz="4000" u="sng" dirty="0">
                <a:latin typeface="Algerian" panose="04020705040A02060702" pitchFamily="82" charset="0"/>
              </a:rPr>
            </a:br>
            <a:r>
              <a:rPr lang="en-IN" sz="4000" u="sng" dirty="0">
                <a:latin typeface="Algerian" panose="04020705040A02060702" pitchFamily="82" charset="0"/>
              </a:rPr>
              <a:t>(pre-processing &amp; visualisations)</a:t>
            </a:r>
            <a:endParaRPr lang="en-IN" dirty="0"/>
          </a:p>
        </p:txBody>
      </p:sp>
      <p:sp>
        <p:nvSpPr>
          <p:cNvPr id="3" name="Content Placeholder 2">
            <a:extLst>
              <a:ext uri="{FF2B5EF4-FFF2-40B4-BE49-F238E27FC236}">
                <a16:creationId xmlns:a16="http://schemas.microsoft.com/office/drawing/2014/main" id="{426115AD-3FDE-A89C-82CF-88EDBABAB04F}"/>
              </a:ext>
            </a:extLst>
          </p:cNvPr>
          <p:cNvSpPr>
            <a:spLocks noGrp="1"/>
          </p:cNvSpPr>
          <p:nvPr>
            <p:ph idx="1"/>
          </p:nvPr>
        </p:nvSpPr>
        <p:spPr>
          <a:xfrm>
            <a:off x="1484310" y="1894115"/>
            <a:ext cx="10018713" cy="2035628"/>
          </a:xfrm>
        </p:spPr>
        <p:txBody>
          <a:bodyPr/>
          <a:lstStyle/>
          <a:p>
            <a:r>
              <a:rPr lang="en-IN" dirty="0"/>
              <a:t>I have used multiple functions like .read, .head, .info, .drop, .rename,  etc.  to filter this data.</a:t>
            </a:r>
          </a:p>
          <a:p>
            <a:r>
              <a:rPr lang="en-IN" dirty="0"/>
              <a:t>For Visualisations , I have used Pie Chart and Scatter Plot.</a:t>
            </a:r>
          </a:p>
        </p:txBody>
      </p:sp>
      <p:pic>
        <p:nvPicPr>
          <p:cNvPr id="5" name="Picture 4">
            <a:extLst>
              <a:ext uri="{FF2B5EF4-FFF2-40B4-BE49-F238E27FC236}">
                <a16:creationId xmlns:a16="http://schemas.microsoft.com/office/drawing/2014/main" id="{9EACF492-D417-DCC2-1480-14D960D96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977" y="3592286"/>
            <a:ext cx="10018713" cy="2982684"/>
          </a:xfrm>
          <a:prstGeom prst="rect">
            <a:avLst/>
          </a:prstGeom>
        </p:spPr>
      </p:pic>
    </p:spTree>
    <p:extLst>
      <p:ext uri="{BB962C8B-B14F-4D97-AF65-F5344CB8AC3E}">
        <p14:creationId xmlns:p14="http://schemas.microsoft.com/office/powerpoint/2010/main" val="400639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FE0A-4B70-17F3-E479-0B3AC5F5BA9B}"/>
              </a:ext>
            </a:extLst>
          </p:cNvPr>
          <p:cNvSpPr>
            <a:spLocks noGrp="1"/>
          </p:cNvSpPr>
          <p:nvPr>
            <p:ph type="title"/>
          </p:nvPr>
        </p:nvSpPr>
        <p:spPr>
          <a:xfrm>
            <a:off x="1484311" y="348343"/>
            <a:ext cx="10018713" cy="1349828"/>
          </a:xfrm>
        </p:spPr>
        <p:txBody>
          <a:bodyPr/>
          <a:lstStyle/>
          <a:p>
            <a:r>
              <a:rPr lang="en-IN" u="sng" dirty="0">
                <a:latin typeface="Algerian" panose="04020705040A02060702" pitchFamily="82" charset="0"/>
              </a:rPr>
              <a:t>Dataset 03  visualisations</a:t>
            </a:r>
            <a:endParaRPr lang="en-IN" dirty="0"/>
          </a:p>
        </p:txBody>
      </p:sp>
      <p:pic>
        <p:nvPicPr>
          <p:cNvPr id="5" name="Content Placeholder 4">
            <a:extLst>
              <a:ext uri="{FF2B5EF4-FFF2-40B4-BE49-F238E27FC236}">
                <a16:creationId xmlns:a16="http://schemas.microsoft.com/office/drawing/2014/main" id="{46C21567-A296-22E3-4C7E-139D356FAA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13" y="1534887"/>
            <a:ext cx="8817430" cy="4974770"/>
          </a:xfrm>
        </p:spPr>
      </p:pic>
    </p:spTree>
    <p:extLst>
      <p:ext uri="{BB962C8B-B14F-4D97-AF65-F5344CB8AC3E}">
        <p14:creationId xmlns:p14="http://schemas.microsoft.com/office/powerpoint/2010/main" val="52679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3B2B-9718-6615-803B-260FB05C6469}"/>
              </a:ext>
            </a:extLst>
          </p:cNvPr>
          <p:cNvSpPr>
            <a:spLocks noGrp="1"/>
          </p:cNvSpPr>
          <p:nvPr>
            <p:ph type="title"/>
          </p:nvPr>
        </p:nvSpPr>
        <p:spPr>
          <a:xfrm>
            <a:off x="1484311" y="315687"/>
            <a:ext cx="10018713" cy="1447800"/>
          </a:xfrm>
        </p:spPr>
        <p:txBody>
          <a:bodyPr>
            <a:normAutofit fontScale="90000"/>
          </a:bodyPr>
          <a:lstStyle/>
          <a:p>
            <a:r>
              <a:rPr lang="en-IN" sz="4000" u="sng" dirty="0">
                <a:latin typeface="Algerian" panose="04020705040A02060702" pitchFamily="82" charset="0"/>
              </a:rPr>
              <a:t>MERGE DATASET 01 &amp; 02  WITH  Dataset 03 </a:t>
            </a:r>
            <a:br>
              <a:rPr lang="en-IN" sz="4000" u="sng" dirty="0">
                <a:latin typeface="Algerian" panose="04020705040A02060702" pitchFamily="82" charset="0"/>
              </a:rPr>
            </a:br>
            <a:r>
              <a:rPr lang="en-IN" sz="4000" u="sng" dirty="0">
                <a:latin typeface="Algerian" panose="04020705040A02060702" pitchFamily="82" charset="0"/>
              </a:rPr>
              <a:t>(pre-processing &amp; visualisations)</a:t>
            </a:r>
            <a:endParaRPr lang="en-IN" dirty="0"/>
          </a:p>
        </p:txBody>
      </p:sp>
      <p:sp>
        <p:nvSpPr>
          <p:cNvPr id="3" name="Content Placeholder 2">
            <a:extLst>
              <a:ext uri="{FF2B5EF4-FFF2-40B4-BE49-F238E27FC236}">
                <a16:creationId xmlns:a16="http://schemas.microsoft.com/office/drawing/2014/main" id="{C666FC97-7C8F-C67A-F465-8744CFB9FCB9}"/>
              </a:ext>
            </a:extLst>
          </p:cNvPr>
          <p:cNvSpPr>
            <a:spLocks noGrp="1"/>
          </p:cNvSpPr>
          <p:nvPr>
            <p:ph idx="1"/>
          </p:nvPr>
        </p:nvSpPr>
        <p:spPr>
          <a:xfrm>
            <a:off x="1484310" y="1763488"/>
            <a:ext cx="10018713" cy="1915884"/>
          </a:xfrm>
        </p:spPr>
        <p:txBody>
          <a:bodyPr/>
          <a:lstStyle/>
          <a:p>
            <a:r>
              <a:rPr lang="en-IN" dirty="0"/>
              <a:t>I have used multiple functions like .</a:t>
            </a:r>
            <a:r>
              <a:rPr lang="en-IN" dirty="0" err="1"/>
              <a:t>concat</a:t>
            </a:r>
            <a:r>
              <a:rPr lang="en-IN" dirty="0"/>
              <a:t>, .info, .head, .</a:t>
            </a:r>
            <a:r>
              <a:rPr lang="en-IN" dirty="0" err="1"/>
              <a:t>isnull</a:t>
            </a:r>
            <a:r>
              <a:rPr lang="en-IN" dirty="0"/>
              <a:t>, .duplicate   etc.  to filter this data.</a:t>
            </a:r>
          </a:p>
          <a:p>
            <a:r>
              <a:rPr lang="en-IN" dirty="0"/>
              <a:t>For Visualisations , I have used Line Plot, Pie Chart and Histogram Plot.</a:t>
            </a:r>
          </a:p>
          <a:p>
            <a:endParaRPr lang="en-IN" dirty="0"/>
          </a:p>
        </p:txBody>
      </p:sp>
      <p:pic>
        <p:nvPicPr>
          <p:cNvPr id="5" name="Picture 4">
            <a:extLst>
              <a:ext uri="{FF2B5EF4-FFF2-40B4-BE49-F238E27FC236}">
                <a16:creationId xmlns:a16="http://schemas.microsoft.com/office/drawing/2014/main" id="{6C57A299-4B8A-C106-30AC-3CA5A8F54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402" y="3428999"/>
            <a:ext cx="10018712" cy="3113313"/>
          </a:xfrm>
          <a:prstGeom prst="rect">
            <a:avLst/>
          </a:prstGeom>
        </p:spPr>
      </p:pic>
    </p:spTree>
    <p:extLst>
      <p:ext uri="{BB962C8B-B14F-4D97-AF65-F5344CB8AC3E}">
        <p14:creationId xmlns:p14="http://schemas.microsoft.com/office/powerpoint/2010/main" val="285471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0284-22D6-3F0F-68BC-03F37480574B}"/>
              </a:ext>
            </a:extLst>
          </p:cNvPr>
          <p:cNvSpPr>
            <a:spLocks noGrp="1"/>
          </p:cNvSpPr>
          <p:nvPr>
            <p:ph type="title"/>
          </p:nvPr>
        </p:nvSpPr>
        <p:spPr>
          <a:xfrm>
            <a:off x="1484311" y="87087"/>
            <a:ext cx="10018713" cy="1132114"/>
          </a:xfrm>
        </p:spPr>
        <p:txBody>
          <a:bodyPr>
            <a:normAutofit fontScale="90000"/>
          </a:bodyPr>
          <a:lstStyle/>
          <a:p>
            <a:r>
              <a:rPr lang="en-IN" sz="4000" u="sng" dirty="0">
                <a:latin typeface="Algerian" panose="04020705040A02060702" pitchFamily="82" charset="0"/>
              </a:rPr>
              <a:t>MERGE DATASET 01 &amp; 02  WITH  Dataset 03 </a:t>
            </a:r>
            <a:br>
              <a:rPr lang="en-IN" sz="4000" u="sng" dirty="0">
                <a:latin typeface="Algerian" panose="04020705040A02060702" pitchFamily="82" charset="0"/>
              </a:rPr>
            </a:br>
            <a:r>
              <a:rPr lang="en-IN" sz="4000" u="sng" dirty="0">
                <a:latin typeface="Algerian" panose="04020705040A02060702" pitchFamily="82" charset="0"/>
              </a:rPr>
              <a:t>visualisations</a:t>
            </a:r>
            <a:endParaRPr lang="en-IN" dirty="0"/>
          </a:p>
        </p:txBody>
      </p:sp>
      <p:pic>
        <p:nvPicPr>
          <p:cNvPr id="5" name="Content Placeholder 4">
            <a:extLst>
              <a:ext uri="{FF2B5EF4-FFF2-40B4-BE49-F238E27FC236}">
                <a16:creationId xmlns:a16="http://schemas.microsoft.com/office/drawing/2014/main" id="{3CEC1050-2B5F-BDD3-DC23-8EAA3A6B1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243" y="1219201"/>
            <a:ext cx="9340848" cy="2503713"/>
          </a:xfrm>
        </p:spPr>
      </p:pic>
      <p:pic>
        <p:nvPicPr>
          <p:cNvPr id="7" name="Picture 6">
            <a:extLst>
              <a:ext uri="{FF2B5EF4-FFF2-40B4-BE49-F238E27FC236}">
                <a16:creationId xmlns:a16="http://schemas.microsoft.com/office/drawing/2014/main" id="{14286F4C-E517-B76D-386F-240347FBF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157" y="3864430"/>
            <a:ext cx="9639795" cy="2808514"/>
          </a:xfrm>
          <a:prstGeom prst="rect">
            <a:avLst/>
          </a:prstGeom>
        </p:spPr>
      </p:pic>
    </p:spTree>
    <p:extLst>
      <p:ext uri="{BB962C8B-B14F-4D97-AF65-F5344CB8AC3E}">
        <p14:creationId xmlns:p14="http://schemas.microsoft.com/office/powerpoint/2010/main" val="170784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E920-A9FA-F995-D619-E26A48C3CA49}"/>
              </a:ext>
            </a:extLst>
          </p:cNvPr>
          <p:cNvSpPr>
            <a:spLocks noGrp="1"/>
          </p:cNvSpPr>
          <p:nvPr>
            <p:ph type="title"/>
          </p:nvPr>
        </p:nvSpPr>
        <p:spPr/>
        <p:txBody>
          <a:bodyPr>
            <a:normAutofit/>
          </a:bodyPr>
          <a:lstStyle/>
          <a:p>
            <a:r>
              <a:rPr lang="en-IN" sz="6000" b="1" u="sng"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35775857-E316-8E4B-F52B-105D58F00445}"/>
              </a:ext>
            </a:extLst>
          </p:cNvPr>
          <p:cNvSpPr>
            <a:spLocks noGrp="1"/>
          </p:cNvSpPr>
          <p:nvPr>
            <p:ph idx="1"/>
          </p:nvPr>
        </p:nvSpPr>
        <p:spPr/>
        <p:txBody>
          <a:bodyPr/>
          <a:lstStyle/>
          <a:p>
            <a:r>
              <a:rPr lang="en-IN" dirty="0"/>
              <a:t>Have done with the help of Copilot , </a:t>
            </a:r>
            <a:r>
              <a:rPr lang="en-IN" dirty="0" err="1"/>
              <a:t>Youtube</a:t>
            </a:r>
            <a:r>
              <a:rPr lang="en-IN" dirty="0"/>
              <a:t> , </a:t>
            </a:r>
            <a:r>
              <a:rPr lang="en-IN" dirty="0" err="1"/>
              <a:t>Digicrome</a:t>
            </a:r>
            <a:r>
              <a:rPr lang="en-IN" dirty="0"/>
              <a:t> classes, </a:t>
            </a:r>
            <a:r>
              <a:rPr lang="en-IN" dirty="0" err="1"/>
              <a:t>nexthikes</a:t>
            </a:r>
            <a:r>
              <a:rPr lang="en-IN" dirty="0"/>
              <a:t>  and with some other browser.</a:t>
            </a:r>
          </a:p>
          <a:p>
            <a:r>
              <a:rPr lang="en-IN" dirty="0"/>
              <a:t>It is still in progress for better adjustment.</a:t>
            </a:r>
          </a:p>
        </p:txBody>
      </p:sp>
    </p:spTree>
    <p:extLst>
      <p:ext uri="{BB962C8B-B14F-4D97-AF65-F5344CB8AC3E}">
        <p14:creationId xmlns:p14="http://schemas.microsoft.com/office/powerpoint/2010/main" val="264861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F6C3-84F5-E90D-E311-A68693F5F11F}"/>
              </a:ext>
            </a:extLst>
          </p:cNvPr>
          <p:cNvSpPr>
            <a:spLocks noGrp="1"/>
          </p:cNvSpPr>
          <p:nvPr>
            <p:ph type="title"/>
          </p:nvPr>
        </p:nvSpPr>
        <p:spPr>
          <a:xfrm>
            <a:off x="1484311" y="685800"/>
            <a:ext cx="10018713" cy="5236029"/>
          </a:xfrm>
        </p:spPr>
        <p:txBody>
          <a:bodyPr>
            <a:normAutofit/>
          </a:bodyPr>
          <a:lstStyle/>
          <a:p>
            <a:r>
              <a:rPr lang="en-IN" sz="11500" dirty="0">
                <a:latin typeface="Berlin Sans FB Demi" panose="020E0802020502020306" pitchFamily="34" charset="0"/>
              </a:rPr>
              <a:t>THANKYOU</a:t>
            </a:r>
            <a:endParaRPr lang="en-IN" sz="4400" dirty="0">
              <a:latin typeface="Berlin Sans FB Demi" panose="020E0802020502020306" pitchFamily="34" charset="0"/>
            </a:endParaRPr>
          </a:p>
        </p:txBody>
      </p:sp>
    </p:spTree>
    <p:extLst>
      <p:ext uri="{BB962C8B-B14F-4D97-AF65-F5344CB8AC3E}">
        <p14:creationId xmlns:p14="http://schemas.microsoft.com/office/powerpoint/2010/main" val="268769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7D5D-0B2F-7F0A-AD2F-2CF3D3523A81}"/>
              </a:ext>
            </a:extLst>
          </p:cNvPr>
          <p:cNvSpPr>
            <a:spLocks noGrp="1"/>
          </p:cNvSpPr>
          <p:nvPr>
            <p:ph type="title"/>
          </p:nvPr>
        </p:nvSpPr>
        <p:spPr/>
        <p:txBody>
          <a:bodyPr>
            <a:normAutofit/>
          </a:bodyPr>
          <a:lstStyle/>
          <a:p>
            <a:r>
              <a:rPr lang="en-IN" sz="5400" dirty="0">
                <a:latin typeface="Algerian" panose="04020705040A02060702" pitchFamily="82" charset="0"/>
              </a:rPr>
              <a:t>ABOUT THE PROJECT</a:t>
            </a:r>
          </a:p>
        </p:txBody>
      </p:sp>
      <p:sp>
        <p:nvSpPr>
          <p:cNvPr id="3" name="Content Placeholder 2">
            <a:extLst>
              <a:ext uri="{FF2B5EF4-FFF2-40B4-BE49-F238E27FC236}">
                <a16:creationId xmlns:a16="http://schemas.microsoft.com/office/drawing/2014/main" id="{8AA14E19-B748-840F-0027-56904DC67E7E}"/>
              </a:ext>
            </a:extLst>
          </p:cNvPr>
          <p:cNvSpPr>
            <a:spLocks noGrp="1"/>
          </p:cNvSpPr>
          <p:nvPr>
            <p:ph idx="1"/>
          </p:nvPr>
        </p:nvSpPr>
        <p:spPr>
          <a:xfrm>
            <a:off x="1484310" y="2666999"/>
            <a:ext cx="10018713" cy="3624944"/>
          </a:xfrm>
        </p:spPr>
        <p:txBody>
          <a:bodyPr/>
          <a:lstStyle/>
          <a:p>
            <a:r>
              <a:rPr lang="en-IN" sz="2800" dirty="0">
                <a:latin typeface="+mj-lt"/>
              </a:rPr>
              <a:t>In this Project, there are three dataset which contains data that shows on which  date, at what temperature –humidity –windspeed how many rides or people went there and at that specific date what is there Weather-situation.</a:t>
            </a:r>
          </a:p>
          <a:p>
            <a:r>
              <a:rPr lang="en-IN" sz="2800" dirty="0">
                <a:latin typeface="+mj-lt"/>
              </a:rPr>
              <a:t>In these datasets, some values are missing and some are in improper way and we have to correct this.</a:t>
            </a:r>
          </a:p>
          <a:p>
            <a:endParaRPr lang="en-IN" dirty="0"/>
          </a:p>
        </p:txBody>
      </p:sp>
    </p:spTree>
    <p:extLst>
      <p:ext uri="{BB962C8B-B14F-4D97-AF65-F5344CB8AC3E}">
        <p14:creationId xmlns:p14="http://schemas.microsoft.com/office/powerpoint/2010/main" val="21320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E820-FD58-E86A-58EE-15577E445BA1}"/>
              </a:ext>
            </a:extLst>
          </p:cNvPr>
          <p:cNvSpPr>
            <a:spLocks noGrp="1"/>
          </p:cNvSpPr>
          <p:nvPr>
            <p:ph type="title"/>
          </p:nvPr>
        </p:nvSpPr>
        <p:spPr>
          <a:xfrm>
            <a:off x="765854" y="261257"/>
            <a:ext cx="10018713" cy="1186543"/>
          </a:xfrm>
        </p:spPr>
        <p:txBody>
          <a:bodyPr>
            <a:normAutofit/>
          </a:bodyPr>
          <a:lstStyle/>
          <a:p>
            <a:r>
              <a:rPr lang="en-IN" sz="5400" u="sng" dirty="0">
                <a:latin typeface="Algerian" panose="04020705040A02060702" pitchFamily="82" charset="0"/>
              </a:rPr>
              <a:t>What I did in the project</a:t>
            </a:r>
          </a:p>
        </p:txBody>
      </p:sp>
      <p:sp>
        <p:nvSpPr>
          <p:cNvPr id="3" name="Content Placeholder 2">
            <a:extLst>
              <a:ext uri="{FF2B5EF4-FFF2-40B4-BE49-F238E27FC236}">
                <a16:creationId xmlns:a16="http://schemas.microsoft.com/office/drawing/2014/main" id="{C5D3EBFF-7E73-253F-5207-EDDED6CFF92B}"/>
              </a:ext>
            </a:extLst>
          </p:cNvPr>
          <p:cNvSpPr>
            <a:spLocks noGrp="1"/>
          </p:cNvSpPr>
          <p:nvPr>
            <p:ph idx="1"/>
          </p:nvPr>
        </p:nvSpPr>
        <p:spPr>
          <a:xfrm>
            <a:off x="1175657" y="2340429"/>
            <a:ext cx="9906000" cy="4441369"/>
          </a:xfrm>
        </p:spPr>
        <p:txBody>
          <a:bodyPr>
            <a:normAutofit fontScale="92500"/>
          </a:bodyPr>
          <a:lstStyle/>
          <a:p>
            <a:r>
              <a:rPr lang="en-IN" dirty="0"/>
              <a:t>In this Project, I have received dataset 1, dataset2, dataset 3.</a:t>
            </a:r>
          </a:p>
          <a:p>
            <a:r>
              <a:rPr lang="en-IN" dirty="0"/>
              <a:t>Firstly, I have worked on dataset 1 , pre-processed it with multiple filters, added some visualisations.</a:t>
            </a:r>
          </a:p>
          <a:p>
            <a:r>
              <a:rPr lang="en-IN" dirty="0"/>
              <a:t>Then, Same work I did with dataset 2.</a:t>
            </a:r>
          </a:p>
          <a:p>
            <a:r>
              <a:rPr lang="en-IN" dirty="0"/>
              <a:t>Then, After pre-processing,  I have merged dataset 1 and dataset 2 and then applied some new visualisations and find new insights.</a:t>
            </a:r>
          </a:p>
          <a:p>
            <a:r>
              <a:rPr lang="en-IN" dirty="0"/>
              <a:t>After this, I started pre-processing with dataset 3 and added some visualisations.</a:t>
            </a:r>
          </a:p>
          <a:p>
            <a:r>
              <a:rPr lang="en-IN" dirty="0"/>
              <a:t>Then, I have merged dataset 3 with the merged data of dataset1 and dataset2.</a:t>
            </a:r>
          </a:p>
          <a:p>
            <a:r>
              <a:rPr lang="en-IN" dirty="0"/>
              <a:t>Finally, I worked on this data and find outliers in this and handle all these.</a:t>
            </a:r>
          </a:p>
          <a:p>
            <a:endParaRPr lang="en-IN" dirty="0"/>
          </a:p>
          <a:p>
            <a:endParaRPr lang="en-IN" dirty="0"/>
          </a:p>
          <a:p>
            <a:endParaRPr lang="en-IN" dirty="0"/>
          </a:p>
        </p:txBody>
      </p:sp>
    </p:spTree>
    <p:extLst>
      <p:ext uri="{BB962C8B-B14F-4D97-AF65-F5344CB8AC3E}">
        <p14:creationId xmlns:p14="http://schemas.microsoft.com/office/powerpoint/2010/main" val="339792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0492-BA76-1F46-3767-74E60BD0B942}"/>
              </a:ext>
            </a:extLst>
          </p:cNvPr>
          <p:cNvSpPr>
            <a:spLocks noGrp="1"/>
          </p:cNvSpPr>
          <p:nvPr>
            <p:ph type="title"/>
          </p:nvPr>
        </p:nvSpPr>
        <p:spPr>
          <a:xfrm>
            <a:off x="1484311" y="283030"/>
            <a:ext cx="10018713" cy="1338941"/>
          </a:xfrm>
        </p:spPr>
        <p:txBody>
          <a:bodyPr>
            <a:normAutofit fontScale="90000"/>
          </a:bodyPr>
          <a:lstStyle/>
          <a:p>
            <a:r>
              <a:rPr lang="en-IN" sz="4800" u="sng" dirty="0">
                <a:latin typeface="Algerian" panose="04020705040A02060702" pitchFamily="82" charset="0"/>
              </a:rPr>
              <a:t>Dataset 01 </a:t>
            </a:r>
            <a:br>
              <a:rPr lang="en-IN" sz="4800" u="sng" dirty="0">
                <a:latin typeface="Algerian" panose="04020705040A02060702" pitchFamily="82" charset="0"/>
              </a:rPr>
            </a:br>
            <a:r>
              <a:rPr lang="en-IN" sz="4800" u="sng" dirty="0">
                <a:latin typeface="Algerian" panose="04020705040A02060702" pitchFamily="82" charset="0"/>
              </a:rPr>
              <a:t>(pre-processing &amp; visualisations)</a:t>
            </a:r>
          </a:p>
        </p:txBody>
      </p:sp>
      <p:sp>
        <p:nvSpPr>
          <p:cNvPr id="3" name="Content Placeholder 2">
            <a:extLst>
              <a:ext uri="{FF2B5EF4-FFF2-40B4-BE49-F238E27FC236}">
                <a16:creationId xmlns:a16="http://schemas.microsoft.com/office/drawing/2014/main" id="{C510A7B3-8333-461D-BCC6-31749FCA9F73}"/>
              </a:ext>
            </a:extLst>
          </p:cNvPr>
          <p:cNvSpPr>
            <a:spLocks noGrp="1"/>
          </p:cNvSpPr>
          <p:nvPr>
            <p:ph idx="1"/>
          </p:nvPr>
        </p:nvSpPr>
        <p:spPr>
          <a:xfrm>
            <a:off x="1484310" y="1937657"/>
            <a:ext cx="10018713" cy="1785257"/>
          </a:xfrm>
        </p:spPr>
        <p:txBody>
          <a:bodyPr/>
          <a:lstStyle/>
          <a:p>
            <a:r>
              <a:rPr lang="en-IN" dirty="0"/>
              <a:t>I have used multiple functions like .info, .head, .</a:t>
            </a:r>
            <a:r>
              <a:rPr lang="en-IN" dirty="0" err="1"/>
              <a:t>isnull</a:t>
            </a:r>
            <a:r>
              <a:rPr lang="en-IN" dirty="0"/>
              <a:t>, .unique, .</a:t>
            </a:r>
            <a:r>
              <a:rPr lang="en-IN" dirty="0" err="1"/>
              <a:t>fillna</a:t>
            </a:r>
            <a:r>
              <a:rPr lang="en-IN" dirty="0"/>
              <a:t> to filter this data.</a:t>
            </a:r>
          </a:p>
          <a:p>
            <a:r>
              <a:rPr lang="en-IN" dirty="0"/>
              <a:t>For Visualisations , I have used Pie Chart &amp; Line Plot.</a:t>
            </a:r>
          </a:p>
        </p:txBody>
      </p:sp>
      <p:pic>
        <p:nvPicPr>
          <p:cNvPr id="5" name="Picture 4">
            <a:extLst>
              <a:ext uri="{FF2B5EF4-FFF2-40B4-BE49-F238E27FC236}">
                <a16:creationId xmlns:a16="http://schemas.microsoft.com/office/drawing/2014/main" id="{BD50D69A-CFE7-487F-ECA8-99EF537CA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62" y="3604293"/>
            <a:ext cx="9169871" cy="3054507"/>
          </a:xfrm>
          <a:prstGeom prst="rect">
            <a:avLst/>
          </a:prstGeom>
        </p:spPr>
      </p:pic>
    </p:spTree>
    <p:extLst>
      <p:ext uri="{BB962C8B-B14F-4D97-AF65-F5344CB8AC3E}">
        <p14:creationId xmlns:p14="http://schemas.microsoft.com/office/powerpoint/2010/main" val="402839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F9CA-AFCF-FC39-1475-12519F40353F}"/>
              </a:ext>
            </a:extLst>
          </p:cNvPr>
          <p:cNvSpPr>
            <a:spLocks noGrp="1"/>
          </p:cNvSpPr>
          <p:nvPr>
            <p:ph type="title"/>
          </p:nvPr>
        </p:nvSpPr>
        <p:spPr>
          <a:xfrm>
            <a:off x="1484312" y="685800"/>
            <a:ext cx="9891260" cy="413657"/>
          </a:xfrm>
        </p:spPr>
        <p:txBody>
          <a:bodyPr>
            <a:normAutofit fontScale="90000"/>
          </a:bodyPr>
          <a:lstStyle/>
          <a:p>
            <a:r>
              <a:rPr lang="en-IN" u="sng" dirty="0">
                <a:latin typeface="Algerian" panose="04020705040A02060702" pitchFamily="82" charset="0"/>
              </a:rPr>
              <a:t>FINAL DATASET 1</a:t>
            </a:r>
          </a:p>
        </p:txBody>
      </p:sp>
      <p:pic>
        <p:nvPicPr>
          <p:cNvPr id="5" name="Content Placeholder 4">
            <a:extLst>
              <a:ext uri="{FF2B5EF4-FFF2-40B4-BE49-F238E27FC236}">
                <a16:creationId xmlns:a16="http://schemas.microsoft.com/office/drawing/2014/main" id="{91A473CE-7D78-1561-7252-4109D82DB5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176" y="1099457"/>
            <a:ext cx="8973512" cy="5460916"/>
          </a:xfrm>
        </p:spPr>
      </p:pic>
    </p:spTree>
    <p:extLst>
      <p:ext uri="{BB962C8B-B14F-4D97-AF65-F5344CB8AC3E}">
        <p14:creationId xmlns:p14="http://schemas.microsoft.com/office/powerpoint/2010/main" val="360781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BDD8-0C99-1E83-83D1-4CA2D01AB89D}"/>
              </a:ext>
            </a:extLst>
          </p:cNvPr>
          <p:cNvSpPr>
            <a:spLocks noGrp="1"/>
          </p:cNvSpPr>
          <p:nvPr>
            <p:ph type="title"/>
          </p:nvPr>
        </p:nvSpPr>
        <p:spPr>
          <a:xfrm>
            <a:off x="1484311" y="272144"/>
            <a:ext cx="10018713" cy="1600199"/>
          </a:xfrm>
        </p:spPr>
        <p:txBody>
          <a:bodyPr/>
          <a:lstStyle/>
          <a:p>
            <a:r>
              <a:rPr lang="en-IN" sz="4000" u="sng" dirty="0">
                <a:latin typeface="Algerian" panose="04020705040A02060702" pitchFamily="82" charset="0"/>
              </a:rPr>
              <a:t>Dataset 02 </a:t>
            </a:r>
            <a:br>
              <a:rPr lang="en-IN" sz="4000" u="sng" dirty="0">
                <a:latin typeface="Algerian" panose="04020705040A02060702" pitchFamily="82" charset="0"/>
              </a:rPr>
            </a:br>
            <a:r>
              <a:rPr lang="en-IN" sz="4000" u="sng" dirty="0">
                <a:latin typeface="Algerian" panose="04020705040A02060702" pitchFamily="82" charset="0"/>
              </a:rPr>
              <a:t>(pre-processing &amp; visualisations)</a:t>
            </a:r>
            <a:endParaRPr lang="en-IN" dirty="0"/>
          </a:p>
        </p:txBody>
      </p:sp>
      <p:sp>
        <p:nvSpPr>
          <p:cNvPr id="3" name="Content Placeholder 2">
            <a:extLst>
              <a:ext uri="{FF2B5EF4-FFF2-40B4-BE49-F238E27FC236}">
                <a16:creationId xmlns:a16="http://schemas.microsoft.com/office/drawing/2014/main" id="{7EA4C09F-BB02-1D14-50DE-842CB5B0E804}"/>
              </a:ext>
            </a:extLst>
          </p:cNvPr>
          <p:cNvSpPr>
            <a:spLocks noGrp="1"/>
          </p:cNvSpPr>
          <p:nvPr>
            <p:ph idx="1"/>
          </p:nvPr>
        </p:nvSpPr>
        <p:spPr>
          <a:xfrm>
            <a:off x="1484310" y="1872344"/>
            <a:ext cx="10018713" cy="2046514"/>
          </a:xfrm>
        </p:spPr>
        <p:txBody>
          <a:bodyPr/>
          <a:lstStyle/>
          <a:p>
            <a:r>
              <a:rPr lang="en-IN" dirty="0"/>
              <a:t>I have used multiple functions like .read, .tail, .duplicate, .drop, .apply etc.  to filter this data.</a:t>
            </a:r>
          </a:p>
          <a:p>
            <a:r>
              <a:rPr lang="en-IN" dirty="0"/>
              <a:t>For Visualisations , I have used Box Plot &amp; Histogram Plot.</a:t>
            </a:r>
          </a:p>
          <a:p>
            <a:endParaRPr lang="en-IN" dirty="0"/>
          </a:p>
        </p:txBody>
      </p:sp>
      <p:pic>
        <p:nvPicPr>
          <p:cNvPr id="5" name="Picture 4">
            <a:extLst>
              <a:ext uri="{FF2B5EF4-FFF2-40B4-BE49-F238E27FC236}">
                <a16:creationId xmlns:a16="http://schemas.microsoft.com/office/drawing/2014/main" id="{D3D85DE1-C4B2-B851-EA1E-3765B05AF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2" y="3429001"/>
            <a:ext cx="8839201" cy="3048000"/>
          </a:xfrm>
          <a:prstGeom prst="rect">
            <a:avLst/>
          </a:prstGeom>
        </p:spPr>
      </p:pic>
    </p:spTree>
    <p:extLst>
      <p:ext uri="{BB962C8B-B14F-4D97-AF65-F5344CB8AC3E}">
        <p14:creationId xmlns:p14="http://schemas.microsoft.com/office/powerpoint/2010/main" val="243920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95AA-38BF-FE21-F3BF-BC7380E87A33}"/>
              </a:ext>
            </a:extLst>
          </p:cNvPr>
          <p:cNvSpPr>
            <a:spLocks noGrp="1"/>
          </p:cNvSpPr>
          <p:nvPr>
            <p:ph type="title"/>
          </p:nvPr>
        </p:nvSpPr>
        <p:spPr>
          <a:xfrm>
            <a:off x="1484311" y="685800"/>
            <a:ext cx="10018713" cy="968829"/>
          </a:xfrm>
        </p:spPr>
        <p:txBody>
          <a:bodyPr/>
          <a:lstStyle/>
          <a:p>
            <a:r>
              <a:rPr lang="en-IN" u="sng" dirty="0">
                <a:latin typeface="Algerian" panose="04020705040A02060702" pitchFamily="82" charset="0"/>
              </a:rPr>
              <a:t> DATASET 2 visualisations</a:t>
            </a:r>
            <a:endParaRPr lang="en-IN" dirty="0"/>
          </a:p>
        </p:txBody>
      </p:sp>
      <p:pic>
        <p:nvPicPr>
          <p:cNvPr id="5" name="Content Placeholder 4">
            <a:extLst>
              <a:ext uri="{FF2B5EF4-FFF2-40B4-BE49-F238E27FC236}">
                <a16:creationId xmlns:a16="http://schemas.microsoft.com/office/drawing/2014/main" id="{9D6DA9DD-54C2-3EB5-B8AB-F80D7832D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741713"/>
            <a:ext cx="10018713" cy="4604657"/>
          </a:xfrm>
        </p:spPr>
      </p:pic>
    </p:spTree>
    <p:extLst>
      <p:ext uri="{BB962C8B-B14F-4D97-AF65-F5344CB8AC3E}">
        <p14:creationId xmlns:p14="http://schemas.microsoft.com/office/powerpoint/2010/main" val="19986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77EC-353C-AEC8-3BAC-54151F9D6646}"/>
              </a:ext>
            </a:extLst>
          </p:cNvPr>
          <p:cNvSpPr>
            <a:spLocks noGrp="1"/>
          </p:cNvSpPr>
          <p:nvPr>
            <p:ph type="title"/>
          </p:nvPr>
        </p:nvSpPr>
        <p:spPr>
          <a:xfrm>
            <a:off x="1484311" y="195944"/>
            <a:ext cx="10018713" cy="1480456"/>
          </a:xfrm>
        </p:spPr>
        <p:txBody>
          <a:bodyPr/>
          <a:lstStyle/>
          <a:p>
            <a:r>
              <a:rPr lang="en-IN" sz="4000" u="sng" dirty="0">
                <a:latin typeface="Algerian" panose="04020705040A02060702" pitchFamily="82" charset="0"/>
              </a:rPr>
              <a:t>Merge Dataset  of 01 &amp; 02 </a:t>
            </a:r>
            <a:br>
              <a:rPr lang="en-IN" sz="4000" u="sng" dirty="0">
                <a:latin typeface="Algerian" panose="04020705040A02060702" pitchFamily="82" charset="0"/>
              </a:rPr>
            </a:br>
            <a:r>
              <a:rPr lang="en-IN" sz="4000" u="sng" dirty="0">
                <a:latin typeface="Algerian" panose="04020705040A02060702" pitchFamily="82" charset="0"/>
              </a:rPr>
              <a:t>(pre-processing &amp; visualisations)</a:t>
            </a:r>
            <a:endParaRPr lang="en-IN" dirty="0"/>
          </a:p>
        </p:txBody>
      </p:sp>
      <p:sp>
        <p:nvSpPr>
          <p:cNvPr id="3" name="Content Placeholder 2">
            <a:extLst>
              <a:ext uri="{FF2B5EF4-FFF2-40B4-BE49-F238E27FC236}">
                <a16:creationId xmlns:a16="http://schemas.microsoft.com/office/drawing/2014/main" id="{EA1B9D10-528C-A2B4-9C3F-D217E15A9086}"/>
              </a:ext>
            </a:extLst>
          </p:cNvPr>
          <p:cNvSpPr>
            <a:spLocks noGrp="1"/>
          </p:cNvSpPr>
          <p:nvPr>
            <p:ph idx="1"/>
          </p:nvPr>
        </p:nvSpPr>
        <p:spPr>
          <a:xfrm>
            <a:off x="1484310" y="1676401"/>
            <a:ext cx="10018713" cy="1959428"/>
          </a:xfrm>
        </p:spPr>
        <p:txBody>
          <a:bodyPr/>
          <a:lstStyle/>
          <a:p>
            <a:r>
              <a:rPr lang="en-IN" dirty="0"/>
              <a:t>I have used multiple functions like .read, .head, .duplicate, .</a:t>
            </a:r>
            <a:r>
              <a:rPr lang="en-IN" dirty="0" err="1"/>
              <a:t>isnull</a:t>
            </a:r>
            <a:r>
              <a:rPr lang="en-IN" dirty="0"/>
              <a:t> etc.  to filter this data.</a:t>
            </a:r>
          </a:p>
          <a:p>
            <a:r>
              <a:rPr lang="en-IN" dirty="0"/>
              <a:t>For Visualisations , I have used Line Plot.</a:t>
            </a:r>
          </a:p>
          <a:p>
            <a:endParaRPr lang="en-IN" dirty="0"/>
          </a:p>
        </p:txBody>
      </p:sp>
      <p:pic>
        <p:nvPicPr>
          <p:cNvPr id="5" name="Picture 4">
            <a:extLst>
              <a:ext uri="{FF2B5EF4-FFF2-40B4-BE49-F238E27FC236}">
                <a16:creationId xmlns:a16="http://schemas.microsoft.com/office/drawing/2014/main" id="{91369C58-6F2F-3220-B31F-E696B4EF5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738" y="3280313"/>
            <a:ext cx="9474687" cy="2456457"/>
          </a:xfrm>
          <a:prstGeom prst="rect">
            <a:avLst/>
          </a:prstGeom>
        </p:spPr>
      </p:pic>
    </p:spTree>
    <p:extLst>
      <p:ext uri="{BB962C8B-B14F-4D97-AF65-F5344CB8AC3E}">
        <p14:creationId xmlns:p14="http://schemas.microsoft.com/office/powerpoint/2010/main" val="272768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1B12-D56C-776F-1168-88BE27A132EA}"/>
              </a:ext>
            </a:extLst>
          </p:cNvPr>
          <p:cNvSpPr>
            <a:spLocks noGrp="1"/>
          </p:cNvSpPr>
          <p:nvPr>
            <p:ph type="title"/>
          </p:nvPr>
        </p:nvSpPr>
        <p:spPr>
          <a:xfrm>
            <a:off x="1484311" y="195944"/>
            <a:ext cx="10018713" cy="1545770"/>
          </a:xfrm>
        </p:spPr>
        <p:txBody>
          <a:bodyPr/>
          <a:lstStyle/>
          <a:p>
            <a:r>
              <a:rPr lang="en-IN" u="sng" dirty="0">
                <a:latin typeface="Algerian" panose="04020705040A02060702" pitchFamily="82" charset="0"/>
              </a:rPr>
              <a:t>Merge dataset 01 &amp; 02  visualisations</a:t>
            </a:r>
            <a:endParaRPr lang="en-IN" dirty="0"/>
          </a:p>
        </p:txBody>
      </p:sp>
      <p:pic>
        <p:nvPicPr>
          <p:cNvPr id="5" name="Content Placeholder 4">
            <a:extLst>
              <a:ext uri="{FF2B5EF4-FFF2-40B4-BE49-F238E27FC236}">
                <a16:creationId xmlns:a16="http://schemas.microsoft.com/office/drawing/2014/main" id="{47905320-D352-9EEA-4863-1A99EB6F2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371" y="2155370"/>
            <a:ext cx="4789714" cy="3962401"/>
          </a:xfrm>
        </p:spPr>
      </p:pic>
      <p:pic>
        <p:nvPicPr>
          <p:cNvPr id="7" name="Picture 6">
            <a:extLst>
              <a:ext uri="{FF2B5EF4-FFF2-40B4-BE49-F238E27FC236}">
                <a16:creationId xmlns:a16="http://schemas.microsoft.com/office/drawing/2014/main" id="{9B428261-4A21-FFB6-4675-7002091B8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155369"/>
            <a:ext cx="5112044" cy="3962401"/>
          </a:xfrm>
          <a:prstGeom prst="rect">
            <a:avLst/>
          </a:prstGeom>
        </p:spPr>
      </p:pic>
    </p:spTree>
    <p:extLst>
      <p:ext uri="{BB962C8B-B14F-4D97-AF65-F5344CB8AC3E}">
        <p14:creationId xmlns:p14="http://schemas.microsoft.com/office/powerpoint/2010/main" val="2567591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314</TotalTime>
  <Words>499</Words>
  <Application>Microsoft Office PowerPoint</Application>
  <PresentationFormat>Widescreen</PresentationFormat>
  <Paragraphs>42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Bauhaus 93</vt:lpstr>
      <vt:lpstr>Berlin Sans FB Demi</vt:lpstr>
      <vt:lpstr>Calibri</vt:lpstr>
      <vt:lpstr>Corbel</vt:lpstr>
      <vt:lpstr>Parallax</vt:lpstr>
      <vt:lpstr>   Data harmonization and insights extraction </vt:lpstr>
      <vt:lpstr>ABOUT THE PROJECT</vt:lpstr>
      <vt:lpstr>What I did in the project</vt:lpstr>
      <vt:lpstr>Dataset 01  (pre-processing &amp; visualisations)</vt:lpstr>
      <vt:lpstr>FINAL DATASET 1</vt:lpstr>
      <vt:lpstr>Dataset 02  (pre-processing &amp; visualisations)</vt:lpstr>
      <vt:lpstr> DATASET 2 visualisations</vt:lpstr>
      <vt:lpstr>Merge Dataset  of 01 &amp; 02  (pre-processing &amp; visualisations)</vt:lpstr>
      <vt:lpstr>Merge dataset 01 &amp; 02  visualisations</vt:lpstr>
      <vt:lpstr>Dataset 03  (pre-processing &amp; visualisations)</vt:lpstr>
      <vt:lpstr>Dataset 03  visualisations</vt:lpstr>
      <vt:lpstr>MERGE DATASET 01 &amp; 02  WITH  Dataset 03  (pre-processing &amp; visualisations)</vt:lpstr>
      <vt:lpstr>MERGE DATASET 01 &amp; 02  WITH  Dataset 03  visualisations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Prateek Agrawal</dc:creator>
  <cp:lastModifiedBy>Prateek Agrawal</cp:lastModifiedBy>
  <cp:revision>8</cp:revision>
  <dcterms:created xsi:type="dcterms:W3CDTF">2024-09-04T16:33:24Z</dcterms:created>
  <dcterms:modified xsi:type="dcterms:W3CDTF">2025-01-14T16:04:41Z</dcterms:modified>
</cp:coreProperties>
</file>