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61" r:id="rId6"/>
    <p:sldId id="269" r:id="rId7"/>
    <p:sldId id="260" r:id="rId8"/>
    <p:sldId id="262" r:id="rId9"/>
    <p:sldId id="263" r:id="rId10"/>
    <p:sldId id="265" r:id="rId11"/>
    <p:sldId id="266" r:id="rId12"/>
    <p:sldId id="27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Gupta" userId="3a13c84d7a395a0c" providerId="LiveId" clId="{CFC1E827-8E8B-4728-B678-525635537904}"/>
    <pc:docChg chg="custSel modSld">
      <pc:chgData name="Prateek Gupta" userId="3a13c84d7a395a0c" providerId="LiveId" clId="{CFC1E827-8E8B-4728-B678-525635537904}" dt="2022-07-15T15:30:12.188" v="262"/>
      <pc:docMkLst>
        <pc:docMk/>
      </pc:docMkLst>
      <pc:sldChg chg="addSp delSp modSp modTransition modAnim modNotesTx">
        <pc:chgData name="Prateek Gupta" userId="3a13c84d7a395a0c" providerId="LiveId" clId="{CFC1E827-8E8B-4728-B678-525635537904}" dt="2022-07-15T14:50:26.502" v="213"/>
        <pc:sldMkLst>
          <pc:docMk/>
          <pc:sldMk cId="1197958240" sldId="256"/>
        </pc:sldMkLst>
        <pc:picChg chg="add del mod">
          <ac:chgData name="Prateek Gupta" userId="3a13c84d7a395a0c" providerId="LiveId" clId="{CFC1E827-8E8B-4728-B678-525635537904}" dt="2022-07-15T14:49:42.958" v="212"/>
          <ac:picMkLst>
            <pc:docMk/>
            <pc:sldMk cId="1197958240" sldId="256"/>
            <ac:picMk id="4" creationId="{FC15DCF2-E596-E4F2-26A6-41C13A0E5596}"/>
          </ac:picMkLst>
        </pc:picChg>
        <pc:picChg chg="add mod">
          <ac:chgData name="Prateek Gupta" userId="3a13c84d7a395a0c" providerId="LiveId" clId="{CFC1E827-8E8B-4728-B678-525635537904}" dt="2022-07-15T14:50:26.502" v="213"/>
          <ac:picMkLst>
            <pc:docMk/>
            <pc:sldMk cId="1197958240" sldId="256"/>
            <ac:picMk id="5" creationId="{ED6FE2BB-270A-FDF8-D685-B1293A43E215}"/>
          </ac:picMkLst>
        </pc:picChg>
      </pc:sldChg>
      <pc:sldChg chg="addSp delSp modSp modTransition modAnim">
        <pc:chgData name="Prateek Gupta" userId="3a13c84d7a395a0c" providerId="LiveId" clId="{CFC1E827-8E8B-4728-B678-525635537904}" dt="2022-07-15T14:55:34.285" v="218"/>
        <pc:sldMkLst>
          <pc:docMk/>
          <pc:sldMk cId="3292606110" sldId="257"/>
        </pc:sldMkLst>
        <pc:picChg chg="add del mod">
          <ac:chgData name="Prateek Gupta" userId="3a13c84d7a395a0c" providerId="LiveId" clId="{CFC1E827-8E8B-4728-B678-525635537904}" dt="2022-07-15T14:54:04.924" v="215"/>
          <ac:picMkLst>
            <pc:docMk/>
            <pc:sldMk cId="3292606110" sldId="257"/>
            <ac:picMk id="3" creationId="{07053591-5066-7C2C-72FD-F32BCE241F10}"/>
          </ac:picMkLst>
        </pc:picChg>
        <pc:picChg chg="add del mod">
          <ac:chgData name="Prateek Gupta" userId="3a13c84d7a395a0c" providerId="LiveId" clId="{CFC1E827-8E8B-4728-B678-525635537904}" dt="2022-07-15T14:54:56.018" v="217"/>
          <ac:picMkLst>
            <pc:docMk/>
            <pc:sldMk cId="3292606110" sldId="257"/>
            <ac:picMk id="4" creationId="{1B22CE77-1361-E4B2-00ED-6D8E17BEA29B}"/>
          </ac:picMkLst>
        </pc:picChg>
        <pc:picChg chg="add mod">
          <ac:chgData name="Prateek Gupta" userId="3a13c84d7a395a0c" providerId="LiveId" clId="{CFC1E827-8E8B-4728-B678-525635537904}" dt="2022-07-15T14:55:34.285" v="218"/>
          <ac:picMkLst>
            <pc:docMk/>
            <pc:sldMk cId="3292606110" sldId="257"/>
            <ac:picMk id="5" creationId="{4B9E17AC-F0BB-1107-64ED-151C2760AC86}"/>
          </ac:picMkLst>
        </pc:picChg>
      </pc:sldChg>
      <pc:sldChg chg="addSp modSp modTransition">
        <pc:chgData name="Prateek Gupta" userId="3a13c84d7a395a0c" providerId="LiveId" clId="{CFC1E827-8E8B-4728-B678-525635537904}" dt="2022-07-15T14:57:07.557" v="219"/>
        <pc:sldMkLst>
          <pc:docMk/>
          <pc:sldMk cId="438831977" sldId="258"/>
        </pc:sldMkLst>
        <pc:picChg chg="add mod">
          <ac:chgData name="Prateek Gupta" userId="3a13c84d7a395a0c" providerId="LiveId" clId="{CFC1E827-8E8B-4728-B678-525635537904}" dt="2022-07-15T14:57:07.557" v="219"/>
          <ac:picMkLst>
            <pc:docMk/>
            <pc:sldMk cId="438831977" sldId="258"/>
            <ac:picMk id="3" creationId="{58BF1090-E2DB-C377-6B6B-7935E15FB39E}"/>
          </ac:picMkLst>
        </pc:picChg>
      </pc:sldChg>
      <pc:sldChg chg="addSp modSp modTransition">
        <pc:chgData name="Prateek Gupta" userId="3a13c84d7a395a0c" providerId="LiveId" clId="{CFC1E827-8E8B-4728-B678-525635537904}" dt="2022-07-15T15:07:21.860" v="229"/>
        <pc:sldMkLst>
          <pc:docMk/>
          <pc:sldMk cId="1223845001" sldId="260"/>
        </pc:sldMkLst>
        <pc:picChg chg="add mod">
          <ac:chgData name="Prateek Gupta" userId="3a13c84d7a395a0c" providerId="LiveId" clId="{CFC1E827-8E8B-4728-B678-525635537904}" dt="2022-07-15T15:07:21.860" v="229"/>
          <ac:picMkLst>
            <pc:docMk/>
            <pc:sldMk cId="1223845001" sldId="260"/>
            <ac:picMk id="3" creationId="{5D53761E-B81F-6DB8-1441-A0D723ED4AA9}"/>
          </ac:picMkLst>
        </pc:picChg>
      </pc:sldChg>
      <pc:sldChg chg="addSp delSp modSp modTransition modAnim">
        <pc:chgData name="Prateek Gupta" userId="3a13c84d7a395a0c" providerId="LiveId" clId="{CFC1E827-8E8B-4728-B678-525635537904}" dt="2022-07-15T15:04:36.089" v="227"/>
        <pc:sldMkLst>
          <pc:docMk/>
          <pc:sldMk cId="4262118860" sldId="261"/>
        </pc:sldMkLst>
        <pc:picChg chg="add del mod">
          <ac:chgData name="Prateek Gupta" userId="3a13c84d7a395a0c" providerId="LiveId" clId="{CFC1E827-8E8B-4728-B678-525635537904}" dt="2022-07-15T15:02:23.597" v="222"/>
          <ac:picMkLst>
            <pc:docMk/>
            <pc:sldMk cId="4262118860" sldId="261"/>
            <ac:picMk id="3" creationId="{D5F67286-CC8C-DE48-ECBD-4587229C58B6}"/>
          </ac:picMkLst>
        </pc:picChg>
        <pc:picChg chg="add del mod">
          <ac:chgData name="Prateek Gupta" userId="3a13c84d7a395a0c" providerId="LiveId" clId="{CFC1E827-8E8B-4728-B678-525635537904}" dt="2022-07-15T15:03:32.148" v="224"/>
          <ac:picMkLst>
            <pc:docMk/>
            <pc:sldMk cId="4262118860" sldId="261"/>
            <ac:picMk id="5" creationId="{185CB7F1-DF1F-7F06-E2B1-C52C83A6DBB8}"/>
          </ac:picMkLst>
        </pc:picChg>
        <pc:picChg chg="add del mod">
          <ac:chgData name="Prateek Gupta" userId="3a13c84d7a395a0c" providerId="LiveId" clId="{CFC1E827-8E8B-4728-B678-525635537904}" dt="2022-07-15T15:03:58.369" v="226"/>
          <ac:picMkLst>
            <pc:docMk/>
            <pc:sldMk cId="4262118860" sldId="261"/>
            <ac:picMk id="6" creationId="{A35EF83B-B6CD-375A-D8CE-79148D0B1C10}"/>
          </ac:picMkLst>
        </pc:picChg>
        <pc:picChg chg="add mod">
          <ac:chgData name="Prateek Gupta" userId="3a13c84d7a395a0c" providerId="LiveId" clId="{CFC1E827-8E8B-4728-B678-525635537904}" dt="2022-07-15T15:04:36.089" v="227"/>
          <ac:picMkLst>
            <pc:docMk/>
            <pc:sldMk cId="4262118860" sldId="261"/>
            <ac:picMk id="7" creationId="{1C8772FA-AF0D-DAB4-CE3A-E4EAA32934B2}"/>
          </ac:picMkLst>
        </pc:picChg>
      </pc:sldChg>
      <pc:sldChg chg="addSp modSp modTransition">
        <pc:chgData name="Prateek Gupta" userId="3a13c84d7a395a0c" providerId="LiveId" clId="{CFC1E827-8E8B-4728-B678-525635537904}" dt="2022-07-15T15:08:42.728" v="230"/>
        <pc:sldMkLst>
          <pc:docMk/>
          <pc:sldMk cId="1685667159" sldId="262"/>
        </pc:sldMkLst>
        <pc:picChg chg="add mod">
          <ac:chgData name="Prateek Gupta" userId="3a13c84d7a395a0c" providerId="LiveId" clId="{CFC1E827-8E8B-4728-B678-525635537904}" dt="2022-07-15T15:08:42.728" v="230"/>
          <ac:picMkLst>
            <pc:docMk/>
            <pc:sldMk cId="1685667159" sldId="262"/>
            <ac:picMk id="3" creationId="{945C2E81-CCDF-C9AC-3DB5-6BBF8A4F7EB9}"/>
          </ac:picMkLst>
        </pc:picChg>
      </pc:sldChg>
      <pc:sldChg chg="addSp delSp modSp modTransition modAnim">
        <pc:chgData name="Prateek Gupta" userId="3a13c84d7a395a0c" providerId="LiveId" clId="{CFC1E827-8E8B-4728-B678-525635537904}" dt="2022-07-15T15:13:25.203" v="239"/>
        <pc:sldMkLst>
          <pc:docMk/>
          <pc:sldMk cId="3676829908" sldId="263"/>
        </pc:sldMkLst>
        <pc:picChg chg="add del mod">
          <ac:chgData name="Prateek Gupta" userId="3a13c84d7a395a0c" providerId="LiveId" clId="{CFC1E827-8E8B-4728-B678-525635537904}" dt="2022-07-15T15:10:30.768" v="232"/>
          <ac:picMkLst>
            <pc:docMk/>
            <pc:sldMk cId="3676829908" sldId="263"/>
            <ac:picMk id="3" creationId="{87E0E2B4-154F-9DF9-1E8E-58ADD9EA5949}"/>
          </ac:picMkLst>
        </pc:picChg>
        <pc:picChg chg="add del mod">
          <ac:chgData name="Prateek Gupta" userId="3a13c84d7a395a0c" providerId="LiveId" clId="{CFC1E827-8E8B-4728-B678-525635537904}" dt="2022-07-15T15:10:56.945" v="234"/>
          <ac:picMkLst>
            <pc:docMk/>
            <pc:sldMk cId="3676829908" sldId="263"/>
            <ac:picMk id="5" creationId="{D37B0556-B2A2-ABF2-8343-825BB9941EF4}"/>
          </ac:picMkLst>
        </pc:picChg>
        <pc:picChg chg="add del mod">
          <ac:chgData name="Prateek Gupta" userId="3a13c84d7a395a0c" providerId="LiveId" clId="{CFC1E827-8E8B-4728-B678-525635537904}" dt="2022-07-15T15:11:14.716" v="236"/>
          <ac:picMkLst>
            <pc:docMk/>
            <pc:sldMk cId="3676829908" sldId="263"/>
            <ac:picMk id="6" creationId="{D15368D9-AEA8-0C01-1D0B-157382AD8C7F}"/>
          </ac:picMkLst>
        </pc:picChg>
        <pc:picChg chg="add del mod">
          <ac:chgData name="Prateek Gupta" userId="3a13c84d7a395a0c" providerId="LiveId" clId="{CFC1E827-8E8B-4728-B678-525635537904}" dt="2022-07-15T15:12:40.116" v="238"/>
          <ac:picMkLst>
            <pc:docMk/>
            <pc:sldMk cId="3676829908" sldId="263"/>
            <ac:picMk id="7" creationId="{D7E729A2-B0A9-F28D-23C1-DA4BAEF1633D}"/>
          </ac:picMkLst>
        </pc:picChg>
        <pc:picChg chg="add mod">
          <ac:chgData name="Prateek Gupta" userId="3a13c84d7a395a0c" providerId="LiveId" clId="{CFC1E827-8E8B-4728-B678-525635537904}" dt="2022-07-15T15:13:25.203" v="239"/>
          <ac:picMkLst>
            <pc:docMk/>
            <pc:sldMk cId="3676829908" sldId="263"/>
            <ac:picMk id="8" creationId="{767C3D35-83CC-5147-9501-B493609B1768}"/>
          </ac:picMkLst>
        </pc:picChg>
      </pc:sldChg>
      <pc:sldChg chg="addSp delSp modSp modTransition modAnim">
        <pc:chgData name="Prateek Gupta" userId="3a13c84d7a395a0c" providerId="LiveId" clId="{CFC1E827-8E8B-4728-B678-525635537904}" dt="2022-07-15T15:17:27.607" v="246"/>
        <pc:sldMkLst>
          <pc:docMk/>
          <pc:sldMk cId="3272518842" sldId="265"/>
        </pc:sldMkLst>
        <pc:picChg chg="add del mod">
          <ac:chgData name="Prateek Gupta" userId="3a13c84d7a395a0c" providerId="LiveId" clId="{CFC1E827-8E8B-4728-B678-525635537904}" dt="2022-07-15T15:15:34.396" v="241"/>
          <ac:picMkLst>
            <pc:docMk/>
            <pc:sldMk cId="3272518842" sldId="265"/>
            <ac:picMk id="3" creationId="{ECCD61E1-D47C-187F-7301-118DAFB37B97}"/>
          </ac:picMkLst>
        </pc:picChg>
        <pc:picChg chg="add del mod">
          <ac:chgData name="Prateek Gupta" userId="3a13c84d7a395a0c" providerId="LiveId" clId="{CFC1E827-8E8B-4728-B678-525635537904}" dt="2022-07-15T15:16:16.828" v="243"/>
          <ac:picMkLst>
            <pc:docMk/>
            <pc:sldMk cId="3272518842" sldId="265"/>
            <ac:picMk id="6" creationId="{E4C6DDDF-E2CF-1F42-622A-96411F73A590}"/>
          </ac:picMkLst>
        </pc:picChg>
        <pc:picChg chg="add del mod">
          <ac:chgData name="Prateek Gupta" userId="3a13c84d7a395a0c" providerId="LiveId" clId="{CFC1E827-8E8B-4728-B678-525635537904}" dt="2022-07-15T15:16:29.037" v="245"/>
          <ac:picMkLst>
            <pc:docMk/>
            <pc:sldMk cId="3272518842" sldId="265"/>
            <ac:picMk id="7" creationId="{EBF65734-5BE9-3D30-D6B8-9C720C8CB40C}"/>
          </ac:picMkLst>
        </pc:picChg>
        <pc:picChg chg="add mod">
          <ac:chgData name="Prateek Gupta" userId="3a13c84d7a395a0c" providerId="LiveId" clId="{CFC1E827-8E8B-4728-B678-525635537904}" dt="2022-07-15T15:17:27.607" v="246"/>
          <ac:picMkLst>
            <pc:docMk/>
            <pc:sldMk cId="3272518842" sldId="265"/>
            <ac:picMk id="8" creationId="{730A08AC-F589-BA9A-99B5-4C306230741E}"/>
          </ac:picMkLst>
        </pc:picChg>
      </pc:sldChg>
      <pc:sldChg chg="addSp modSp modTransition">
        <pc:chgData name="Prateek Gupta" userId="3a13c84d7a395a0c" providerId="LiveId" clId="{CFC1E827-8E8B-4728-B678-525635537904}" dt="2022-07-15T15:19:08.261" v="247"/>
        <pc:sldMkLst>
          <pc:docMk/>
          <pc:sldMk cId="1552695658" sldId="266"/>
        </pc:sldMkLst>
        <pc:picChg chg="add mod">
          <ac:chgData name="Prateek Gupta" userId="3a13c84d7a395a0c" providerId="LiveId" clId="{CFC1E827-8E8B-4728-B678-525635537904}" dt="2022-07-15T15:19:08.261" v="247"/>
          <ac:picMkLst>
            <pc:docMk/>
            <pc:sldMk cId="1552695658" sldId="266"/>
            <ac:picMk id="3" creationId="{74CA2F6F-951F-2ED6-EDD9-6531900ED41E}"/>
          </ac:picMkLst>
        </pc:picChg>
      </pc:sldChg>
      <pc:sldChg chg="addSp delSp modSp modTransition modAnim">
        <pc:chgData name="Prateek Gupta" userId="3a13c84d7a395a0c" providerId="LiveId" clId="{CFC1E827-8E8B-4728-B678-525635537904}" dt="2022-07-15T15:29:11.177" v="261"/>
        <pc:sldMkLst>
          <pc:docMk/>
          <pc:sldMk cId="2677009366" sldId="267"/>
        </pc:sldMkLst>
        <pc:picChg chg="add del mod">
          <ac:chgData name="Prateek Gupta" userId="3a13c84d7a395a0c" providerId="LiveId" clId="{CFC1E827-8E8B-4728-B678-525635537904}" dt="2022-07-15T15:28:15.881" v="258"/>
          <ac:picMkLst>
            <pc:docMk/>
            <pc:sldMk cId="2677009366" sldId="267"/>
            <ac:picMk id="4" creationId="{EE448BD9-97E1-8A3F-6AE3-8486A6A134C1}"/>
          </ac:picMkLst>
        </pc:picChg>
        <pc:picChg chg="add del mod">
          <ac:chgData name="Prateek Gupta" userId="3a13c84d7a395a0c" providerId="LiveId" clId="{CFC1E827-8E8B-4728-B678-525635537904}" dt="2022-07-15T15:28:29.483" v="260"/>
          <ac:picMkLst>
            <pc:docMk/>
            <pc:sldMk cId="2677009366" sldId="267"/>
            <ac:picMk id="5" creationId="{ABC0A8A2-AF0A-DA87-BDBC-A8E066580859}"/>
          </ac:picMkLst>
        </pc:picChg>
        <pc:picChg chg="add mod">
          <ac:chgData name="Prateek Gupta" userId="3a13c84d7a395a0c" providerId="LiveId" clId="{CFC1E827-8E8B-4728-B678-525635537904}" dt="2022-07-15T15:29:11.177" v="261"/>
          <ac:picMkLst>
            <pc:docMk/>
            <pc:sldMk cId="2677009366" sldId="267"/>
            <ac:picMk id="6" creationId="{84E57312-B9F7-0372-C29F-CF9AD58F7080}"/>
          </ac:picMkLst>
        </pc:picChg>
      </pc:sldChg>
      <pc:sldChg chg="addSp modSp modTransition">
        <pc:chgData name="Prateek Gupta" userId="3a13c84d7a395a0c" providerId="LiveId" clId="{CFC1E827-8E8B-4728-B678-525635537904}" dt="2022-07-15T15:30:12.188" v="262"/>
        <pc:sldMkLst>
          <pc:docMk/>
          <pc:sldMk cId="2900683451" sldId="268"/>
        </pc:sldMkLst>
        <pc:picChg chg="add mod">
          <ac:chgData name="Prateek Gupta" userId="3a13c84d7a395a0c" providerId="LiveId" clId="{CFC1E827-8E8B-4728-B678-525635537904}" dt="2022-07-15T15:30:12.188" v="262"/>
          <ac:picMkLst>
            <pc:docMk/>
            <pc:sldMk cId="2900683451" sldId="268"/>
            <ac:picMk id="3" creationId="{23D457BF-3907-8619-9276-4C05BDBD492A}"/>
          </ac:picMkLst>
        </pc:picChg>
      </pc:sldChg>
      <pc:sldChg chg="addSp modSp modTransition">
        <pc:chgData name="Prateek Gupta" userId="3a13c84d7a395a0c" providerId="LiveId" clId="{CFC1E827-8E8B-4728-B678-525635537904}" dt="2022-07-15T15:06:01.894" v="228"/>
        <pc:sldMkLst>
          <pc:docMk/>
          <pc:sldMk cId="3308889679" sldId="269"/>
        </pc:sldMkLst>
        <pc:picChg chg="add mod">
          <ac:chgData name="Prateek Gupta" userId="3a13c84d7a395a0c" providerId="LiveId" clId="{CFC1E827-8E8B-4728-B678-525635537904}" dt="2022-07-15T15:06:01.894" v="228"/>
          <ac:picMkLst>
            <pc:docMk/>
            <pc:sldMk cId="3308889679" sldId="269"/>
            <ac:picMk id="3" creationId="{77F4BED1-1212-4435-864E-D22014C73B59}"/>
          </ac:picMkLst>
        </pc:picChg>
      </pc:sldChg>
      <pc:sldChg chg="addSp modSp modTransition">
        <pc:chgData name="Prateek Gupta" userId="3a13c84d7a395a0c" providerId="LiveId" clId="{CFC1E827-8E8B-4728-B678-525635537904}" dt="2022-07-15T14:59:07.546" v="220"/>
        <pc:sldMkLst>
          <pc:docMk/>
          <pc:sldMk cId="4161351099" sldId="272"/>
        </pc:sldMkLst>
        <pc:picChg chg="add mod">
          <ac:chgData name="Prateek Gupta" userId="3a13c84d7a395a0c" providerId="LiveId" clId="{CFC1E827-8E8B-4728-B678-525635537904}" dt="2022-07-15T14:59:07.546" v="220"/>
          <ac:picMkLst>
            <pc:docMk/>
            <pc:sldMk cId="4161351099" sldId="272"/>
            <ac:picMk id="3" creationId="{D784161E-9A3B-4703-4555-F7DE08174B0C}"/>
          </ac:picMkLst>
        </pc:picChg>
      </pc:sldChg>
      <pc:sldChg chg="addSp delSp modSp modTransition modAnim">
        <pc:chgData name="Prateek Gupta" userId="3a13c84d7a395a0c" providerId="LiveId" clId="{CFC1E827-8E8B-4728-B678-525635537904}" dt="2022-07-15T15:26:20.948" v="256"/>
        <pc:sldMkLst>
          <pc:docMk/>
          <pc:sldMk cId="4251545556" sldId="273"/>
        </pc:sldMkLst>
        <pc:picChg chg="add del mod">
          <ac:chgData name="Prateek Gupta" userId="3a13c84d7a395a0c" providerId="LiveId" clId="{CFC1E827-8E8B-4728-B678-525635537904}" dt="2022-07-15T15:21:21.718" v="249"/>
          <ac:picMkLst>
            <pc:docMk/>
            <pc:sldMk cId="4251545556" sldId="273"/>
            <ac:picMk id="4" creationId="{43EBB9CF-AC3C-203B-D2E9-D540D4C4035A}"/>
          </ac:picMkLst>
        </pc:picChg>
        <pc:picChg chg="add del mod">
          <ac:chgData name="Prateek Gupta" userId="3a13c84d7a395a0c" providerId="LiveId" clId="{CFC1E827-8E8B-4728-B678-525635537904}" dt="2022-07-15T15:21:46.338" v="251"/>
          <ac:picMkLst>
            <pc:docMk/>
            <pc:sldMk cId="4251545556" sldId="273"/>
            <ac:picMk id="5" creationId="{A894B51E-30B6-71C2-F5F4-2BC28B5EE7BD}"/>
          </ac:picMkLst>
        </pc:picChg>
        <pc:picChg chg="add del mod">
          <ac:chgData name="Prateek Gupta" userId="3a13c84d7a395a0c" providerId="LiveId" clId="{CFC1E827-8E8B-4728-B678-525635537904}" dt="2022-07-15T15:22:02.255" v="253"/>
          <ac:picMkLst>
            <pc:docMk/>
            <pc:sldMk cId="4251545556" sldId="273"/>
            <ac:picMk id="6" creationId="{E9B4D79C-F0EC-1C15-850A-BF8F9BE3C438}"/>
          </ac:picMkLst>
        </pc:picChg>
        <pc:picChg chg="add del mod">
          <ac:chgData name="Prateek Gupta" userId="3a13c84d7a395a0c" providerId="LiveId" clId="{CFC1E827-8E8B-4728-B678-525635537904}" dt="2022-07-15T15:24:51.217" v="255"/>
          <ac:picMkLst>
            <pc:docMk/>
            <pc:sldMk cId="4251545556" sldId="273"/>
            <ac:picMk id="7" creationId="{7BFCF6EE-B376-7BF1-B5E9-A83DAF4C9D07}"/>
          </ac:picMkLst>
        </pc:picChg>
        <pc:picChg chg="add mod">
          <ac:chgData name="Prateek Gupta" userId="3a13c84d7a395a0c" providerId="LiveId" clId="{CFC1E827-8E8B-4728-B678-525635537904}" dt="2022-07-15T15:26:20.948" v="256"/>
          <ac:picMkLst>
            <pc:docMk/>
            <pc:sldMk cId="4251545556" sldId="273"/>
            <ac:picMk id="8" creationId="{C82E5B0D-85AC-4E84-795C-7B17B98AB696}"/>
          </ac:picMkLst>
        </pc:picChg>
      </pc:sldChg>
    </pc:docChg>
  </pc:docChgLst>
  <pc:docChgLst>
    <pc:chgData name="Prateek Gupta" userId="3a13c84d7a395a0c" providerId="LiveId" clId="{5729DDCE-71D6-4E16-BC87-3497E896DC02}"/>
    <pc:docChg chg="custSel modSld">
      <pc:chgData name="Prateek Gupta" userId="3a13c84d7a395a0c" providerId="LiveId" clId="{5729DDCE-71D6-4E16-BC87-3497E896DC02}" dt="2022-11-18T21:28:16.384" v="14" actId="478"/>
      <pc:docMkLst>
        <pc:docMk/>
      </pc:docMkLst>
      <pc:sldChg chg="delSp mod delAnim modNotesTx">
        <pc:chgData name="Prateek Gupta" userId="3a13c84d7a395a0c" providerId="LiveId" clId="{5729DDCE-71D6-4E16-BC87-3497E896DC02}" dt="2022-11-18T21:27:30.345" v="2" actId="478"/>
        <pc:sldMkLst>
          <pc:docMk/>
          <pc:sldMk cId="1197958240" sldId="256"/>
        </pc:sldMkLst>
        <pc:picChg chg="del">
          <ac:chgData name="Prateek Gupta" userId="3a13c84d7a395a0c" providerId="LiveId" clId="{5729DDCE-71D6-4E16-BC87-3497E896DC02}" dt="2022-11-18T21:27:30.345" v="2" actId="478"/>
          <ac:picMkLst>
            <pc:docMk/>
            <pc:sldMk cId="1197958240" sldId="256"/>
            <ac:picMk id="5" creationId="{ED6FE2BB-270A-FDF8-D685-B1293A43E215}"/>
          </ac:picMkLst>
        </pc:picChg>
      </pc:sldChg>
      <pc:sldChg chg="delSp mod delAnim">
        <pc:chgData name="Prateek Gupta" userId="3a13c84d7a395a0c" providerId="LiveId" clId="{5729DDCE-71D6-4E16-BC87-3497E896DC02}" dt="2022-11-18T21:27:33.997" v="3" actId="478"/>
        <pc:sldMkLst>
          <pc:docMk/>
          <pc:sldMk cId="3292606110" sldId="257"/>
        </pc:sldMkLst>
        <pc:picChg chg="del">
          <ac:chgData name="Prateek Gupta" userId="3a13c84d7a395a0c" providerId="LiveId" clId="{5729DDCE-71D6-4E16-BC87-3497E896DC02}" dt="2022-11-18T21:27:33.997" v="3" actId="478"/>
          <ac:picMkLst>
            <pc:docMk/>
            <pc:sldMk cId="3292606110" sldId="257"/>
            <ac:picMk id="5" creationId="{4B9E17AC-F0BB-1107-64ED-151C2760AC86}"/>
          </ac:picMkLst>
        </pc:picChg>
      </pc:sldChg>
      <pc:sldChg chg="delSp mod delAnim">
        <pc:chgData name="Prateek Gupta" userId="3a13c84d7a395a0c" providerId="LiveId" clId="{5729DDCE-71D6-4E16-BC87-3497E896DC02}" dt="2022-11-18T21:27:37.604" v="4" actId="478"/>
        <pc:sldMkLst>
          <pc:docMk/>
          <pc:sldMk cId="438831977" sldId="258"/>
        </pc:sldMkLst>
        <pc:picChg chg="del">
          <ac:chgData name="Prateek Gupta" userId="3a13c84d7a395a0c" providerId="LiveId" clId="{5729DDCE-71D6-4E16-BC87-3497E896DC02}" dt="2022-11-18T21:27:37.604" v="4" actId="478"/>
          <ac:picMkLst>
            <pc:docMk/>
            <pc:sldMk cId="438831977" sldId="258"/>
            <ac:picMk id="3" creationId="{58BF1090-E2DB-C377-6B6B-7935E15FB39E}"/>
          </ac:picMkLst>
        </pc:picChg>
      </pc:sldChg>
      <pc:sldChg chg="delSp mod delAnim">
        <pc:chgData name="Prateek Gupta" userId="3a13c84d7a395a0c" providerId="LiveId" clId="{5729DDCE-71D6-4E16-BC87-3497E896DC02}" dt="2022-11-18T21:27:51.459" v="8" actId="478"/>
        <pc:sldMkLst>
          <pc:docMk/>
          <pc:sldMk cId="1223845001" sldId="260"/>
        </pc:sldMkLst>
        <pc:picChg chg="del">
          <ac:chgData name="Prateek Gupta" userId="3a13c84d7a395a0c" providerId="LiveId" clId="{5729DDCE-71D6-4E16-BC87-3497E896DC02}" dt="2022-11-18T21:27:51.459" v="8" actId="478"/>
          <ac:picMkLst>
            <pc:docMk/>
            <pc:sldMk cId="1223845001" sldId="260"/>
            <ac:picMk id="3" creationId="{5D53761E-B81F-6DB8-1441-A0D723ED4AA9}"/>
          </ac:picMkLst>
        </pc:picChg>
      </pc:sldChg>
      <pc:sldChg chg="delSp mod delAnim">
        <pc:chgData name="Prateek Gupta" userId="3a13c84d7a395a0c" providerId="LiveId" clId="{5729DDCE-71D6-4E16-BC87-3497E896DC02}" dt="2022-11-18T21:27:44.491" v="6" actId="478"/>
        <pc:sldMkLst>
          <pc:docMk/>
          <pc:sldMk cId="4262118860" sldId="261"/>
        </pc:sldMkLst>
        <pc:picChg chg="del">
          <ac:chgData name="Prateek Gupta" userId="3a13c84d7a395a0c" providerId="LiveId" clId="{5729DDCE-71D6-4E16-BC87-3497E896DC02}" dt="2022-11-18T21:27:44.491" v="6" actId="478"/>
          <ac:picMkLst>
            <pc:docMk/>
            <pc:sldMk cId="4262118860" sldId="261"/>
            <ac:picMk id="7" creationId="{1C8772FA-AF0D-DAB4-CE3A-E4EAA32934B2}"/>
          </ac:picMkLst>
        </pc:picChg>
      </pc:sldChg>
      <pc:sldChg chg="delSp mod delAnim">
        <pc:chgData name="Prateek Gupta" userId="3a13c84d7a395a0c" providerId="LiveId" clId="{5729DDCE-71D6-4E16-BC87-3497E896DC02}" dt="2022-11-18T21:27:54.902" v="9" actId="478"/>
        <pc:sldMkLst>
          <pc:docMk/>
          <pc:sldMk cId="1685667159" sldId="262"/>
        </pc:sldMkLst>
        <pc:picChg chg="del">
          <ac:chgData name="Prateek Gupta" userId="3a13c84d7a395a0c" providerId="LiveId" clId="{5729DDCE-71D6-4E16-BC87-3497E896DC02}" dt="2022-11-18T21:27:54.902" v="9" actId="478"/>
          <ac:picMkLst>
            <pc:docMk/>
            <pc:sldMk cId="1685667159" sldId="262"/>
            <ac:picMk id="3" creationId="{945C2E81-CCDF-C9AC-3DB5-6BBF8A4F7EB9}"/>
          </ac:picMkLst>
        </pc:picChg>
      </pc:sldChg>
      <pc:sldChg chg="delSp mod delAnim">
        <pc:chgData name="Prateek Gupta" userId="3a13c84d7a395a0c" providerId="LiveId" clId="{5729DDCE-71D6-4E16-BC87-3497E896DC02}" dt="2022-11-18T21:28:00.453" v="10" actId="478"/>
        <pc:sldMkLst>
          <pc:docMk/>
          <pc:sldMk cId="3676829908" sldId="263"/>
        </pc:sldMkLst>
        <pc:picChg chg="del">
          <ac:chgData name="Prateek Gupta" userId="3a13c84d7a395a0c" providerId="LiveId" clId="{5729DDCE-71D6-4E16-BC87-3497E896DC02}" dt="2022-11-18T21:28:00.453" v="10" actId="478"/>
          <ac:picMkLst>
            <pc:docMk/>
            <pc:sldMk cId="3676829908" sldId="263"/>
            <ac:picMk id="8" creationId="{767C3D35-83CC-5147-9501-B493609B1768}"/>
          </ac:picMkLst>
        </pc:picChg>
      </pc:sldChg>
      <pc:sldChg chg="delSp mod delAnim">
        <pc:chgData name="Prateek Gupta" userId="3a13c84d7a395a0c" providerId="LiveId" clId="{5729DDCE-71D6-4E16-BC87-3497E896DC02}" dt="2022-11-18T21:28:03.788" v="11" actId="478"/>
        <pc:sldMkLst>
          <pc:docMk/>
          <pc:sldMk cId="3272518842" sldId="265"/>
        </pc:sldMkLst>
        <pc:picChg chg="del">
          <ac:chgData name="Prateek Gupta" userId="3a13c84d7a395a0c" providerId="LiveId" clId="{5729DDCE-71D6-4E16-BC87-3497E896DC02}" dt="2022-11-18T21:28:03.788" v="11" actId="478"/>
          <ac:picMkLst>
            <pc:docMk/>
            <pc:sldMk cId="3272518842" sldId="265"/>
            <ac:picMk id="8" creationId="{730A08AC-F589-BA9A-99B5-4C306230741E}"/>
          </ac:picMkLst>
        </pc:picChg>
      </pc:sldChg>
      <pc:sldChg chg="delSp mod delAnim">
        <pc:chgData name="Prateek Gupta" userId="3a13c84d7a395a0c" providerId="LiveId" clId="{5729DDCE-71D6-4E16-BC87-3497E896DC02}" dt="2022-11-18T21:28:07.243" v="12" actId="478"/>
        <pc:sldMkLst>
          <pc:docMk/>
          <pc:sldMk cId="1552695658" sldId="266"/>
        </pc:sldMkLst>
        <pc:picChg chg="del">
          <ac:chgData name="Prateek Gupta" userId="3a13c84d7a395a0c" providerId="LiveId" clId="{5729DDCE-71D6-4E16-BC87-3497E896DC02}" dt="2022-11-18T21:28:07.243" v="12" actId="478"/>
          <ac:picMkLst>
            <pc:docMk/>
            <pc:sldMk cId="1552695658" sldId="266"/>
            <ac:picMk id="3" creationId="{74CA2F6F-951F-2ED6-EDD9-6531900ED41E}"/>
          </ac:picMkLst>
        </pc:picChg>
      </pc:sldChg>
      <pc:sldChg chg="delSp mod delAnim">
        <pc:chgData name="Prateek Gupta" userId="3a13c84d7a395a0c" providerId="LiveId" clId="{5729DDCE-71D6-4E16-BC87-3497E896DC02}" dt="2022-11-18T21:28:16.384" v="14" actId="478"/>
        <pc:sldMkLst>
          <pc:docMk/>
          <pc:sldMk cId="2677009366" sldId="267"/>
        </pc:sldMkLst>
        <pc:picChg chg="del">
          <ac:chgData name="Prateek Gupta" userId="3a13c84d7a395a0c" providerId="LiveId" clId="{5729DDCE-71D6-4E16-BC87-3497E896DC02}" dt="2022-11-18T21:28:16.384" v="14" actId="478"/>
          <ac:picMkLst>
            <pc:docMk/>
            <pc:sldMk cId="2677009366" sldId="267"/>
            <ac:picMk id="6" creationId="{84E57312-B9F7-0372-C29F-CF9AD58F7080}"/>
          </ac:picMkLst>
        </pc:picChg>
      </pc:sldChg>
      <pc:sldChg chg="delSp mod delAnim">
        <pc:chgData name="Prateek Gupta" userId="3a13c84d7a395a0c" providerId="LiveId" clId="{5729DDCE-71D6-4E16-BC87-3497E896DC02}" dt="2022-11-18T21:27:24.280" v="1" actId="478"/>
        <pc:sldMkLst>
          <pc:docMk/>
          <pc:sldMk cId="2900683451" sldId="268"/>
        </pc:sldMkLst>
        <pc:picChg chg="del">
          <ac:chgData name="Prateek Gupta" userId="3a13c84d7a395a0c" providerId="LiveId" clId="{5729DDCE-71D6-4E16-BC87-3497E896DC02}" dt="2022-11-18T21:27:24.280" v="1" actId="478"/>
          <ac:picMkLst>
            <pc:docMk/>
            <pc:sldMk cId="2900683451" sldId="268"/>
            <ac:picMk id="3" creationId="{23D457BF-3907-8619-9276-4C05BDBD492A}"/>
          </ac:picMkLst>
        </pc:picChg>
      </pc:sldChg>
      <pc:sldChg chg="delSp mod delAnim">
        <pc:chgData name="Prateek Gupta" userId="3a13c84d7a395a0c" providerId="LiveId" clId="{5729DDCE-71D6-4E16-BC87-3497E896DC02}" dt="2022-11-18T21:27:48.229" v="7" actId="478"/>
        <pc:sldMkLst>
          <pc:docMk/>
          <pc:sldMk cId="3308889679" sldId="269"/>
        </pc:sldMkLst>
        <pc:picChg chg="del">
          <ac:chgData name="Prateek Gupta" userId="3a13c84d7a395a0c" providerId="LiveId" clId="{5729DDCE-71D6-4E16-BC87-3497E896DC02}" dt="2022-11-18T21:27:48.229" v="7" actId="478"/>
          <ac:picMkLst>
            <pc:docMk/>
            <pc:sldMk cId="3308889679" sldId="269"/>
            <ac:picMk id="3" creationId="{77F4BED1-1212-4435-864E-D22014C73B59}"/>
          </ac:picMkLst>
        </pc:picChg>
      </pc:sldChg>
      <pc:sldChg chg="delSp mod delAnim">
        <pc:chgData name="Prateek Gupta" userId="3a13c84d7a395a0c" providerId="LiveId" clId="{5729DDCE-71D6-4E16-BC87-3497E896DC02}" dt="2022-11-18T21:27:40.800" v="5" actId="478"/>
        <pc:sldMkLst>
          <pc:docMk/>
          <pc:sldMk cId="4161351099" sldId="272"/>
        </pc:sldMkLst>
        <pc:picChg chg="del">
          <ac:chgData name="Prateek Gupta" userId="3a13c84d7a395a0c" providerId="LiveId" clId="{5729DDCE-71D6-4E16-BC87-3497E896DC02}" dt="2022-11-18T21:27:40.800" v="5" actId="478"/>
          <ac:picMkLst>
            <pc:docMk/>
            <pc:sldMk cId="4161351099" sldId="272"/>
            <ac:picMk id="3" creationId="{D784161E-9A3B-4703-4555-F7DE08174B0C}"/>
          </ac:picMkLst>
        </pc:picChg>
      </pc:sldChg>
      <pc:sldChg chg="delSp mod delAnim">
        <pc:chgData name="Prateek Gupta" userId="3a13c84d7a395a0c" providerId="LiveId" clId="{5729DDCE-71D6-4E16-BC87-3497E896DC02}" dt="2022-11-18T21:28:12.205" v="13" actId="478"/>
        <pc:sldMkLst>
          <pc:docMk/>
          <pc:sldMk cId="4251545556" sldId="273"/>
        </pc:sldMkLst>
        <pc:picChg chg="del">
          <ac:chgData name="Prateek Gupta" userId="3a13c84d7a395a0c" providerId="LiveId" clId="{5729DDCE-71D6-4E16-BC87-3497E896DC02}" dt="2022-11-18T21:28:12.205" v="13" actId="478"/>
          <ac:picMkLst>
            <pc:docMk/>
            <pc:sldMk cId="4251545556" sldId="273"/>
            <ac:picMk id="8" creationId="{C82E5B0D-85AC-4E84-795C-7B17B98AB6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DC431-A9F7-4903-8E32-CCBD8A0EF8A3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B4A3-0614-4D9B-A21E-425414DD7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8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DB4A3-0614-4D9B-A21E-425414DD73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22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32C6-7F50-7D4B-92BF-C02077606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3B4DD-632B-90BA-2FD3-4297DF22E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D1A56-1B52-032E-9B75-338837B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4534-8DE0-DDFA-C24A-F70C43D8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4A94-EAE2-4BCD-3386-7A1AF1D9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33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9028-4FC5-E77E-9197-CCF1983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77956-9473-D665-402F-5EE6FE396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E936-477C-141B-2871-CDC8AB2F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68AB-AEFA-B81C-8CF8-B5145F99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9234-5A49-5508-15E4-2158446A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2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CAC55-4DC3-5620-102B-2CC77D971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F98E-F4DB-0E10-A95E-99C889A3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BFB7-A884-094D-3A0C-C3FC1753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2D38-295F-14AD-507B-8B1077C0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1582-CF4D-2E2F-90D0-EF059BDF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5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21DB-2F35-1FC8-F09B-89D210D3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6AD7-CA4A-2341-2C3B-87A1E582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E252-D811-BA4E-F6F5-C87F011C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8ABB-D5AC-4EF8-DD50-D9884316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23E0-9C8D-2647-D1CA-27828647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3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D467-ACE9-A3D3-9662-3393B3FD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7D7B1-96B4-E855-4001-8F7A5A46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7BB9-DAB2-24DE-DBE6-DDEC2A8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3B9-D527-F995-4CDF-0D952A3A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3354-FB2F-1F06-3E00-A2D62AB2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09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85E8-0A0F-5241-C27F-0A21E60F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939A-4166-1679-870D-E4AB33352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56F7C-0318-84D1-CF9D-F44A466A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18136-7CEC-7765-76A1-62AF75D3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FE6B-92A3-3551-76F1-18BF465E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E744-988B-51C8-0F14-7ACB45F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9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4CDE-52E7-4B0D-320A-CAE5BC13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83BF9-949D-E64C-888C-A7DE3F4BC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8BF7-2734-1089-42EC-3DA611189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7A9B-5B94-BD09-8B2F-59C09B02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05636-C93A-A89F-DF1F-49AAC60F0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409CC-AA0A-8DD0-C798-AD4AA167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BDDEC-991F-C8CB-0A75-DA3CCA27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B0055-A345-05D7-29CF-BB6AC1EB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983E-D149-E950-9AF3-1711D1B0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359A1-9082-331E-9146-A615DCD6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C6011-29B1-53A3-03D6-57299780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ACFDC-A62D-6317-8E30-38F5ADB1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9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77E50-D9F6-3735-95DD-56A2BDC4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87C75-05A3-0EA5-482A-5993ECFD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E5CA1-E6B7-C1A1-6B3D-0EDB806B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2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FD3-12BE-9DD4-301C-63BB7D0E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8824-0AD9-9D43-629F-63457041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1C24-FE84-AC23-C92B-BFDDA18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B5390-B4C6-B18D-8D1A-27CC0E83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0E89-F3A3-DE20-7CAF-A5CC80F1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233E4-8733-878C-D1DE-A7E9DE8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54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AF18-AC9B-5488-3567-509115D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3DF99-564F-44E1-4DFB-712B53F3B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CF2D-1E1D-4414-0FED-A0349A373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12D7E-4302-D560-4B55-79DE3E2E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056BC-1527-1306-3651-38A4789C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B3D9D-41D9-25EE-9747-3976A855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8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AAF5B-DE73-0C68-D931-09D736DE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9083-B76F-8498-B345-0EB00304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8470-B4F3-CEFE-410F-B9736EBD2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9364-0675-4737-906B-DFC9C42D32D1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D50D-6D0F-5F37-42BE-D23DEDC34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9B4C-A4A9-52A4-1D88-CB27A1BF1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6E0A-0DDF-461D-9B32-57EE9045C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8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D0662-5CEB-0F75-C8FF-377186337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UK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GovernmentData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Analytics Project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9F5F9-D4FB-F04B-BA3F-D0538635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b="1" dirty="0"/>
              <a:t>Project Aim: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 err="1"/>
              <a:t>Analyse</a:t>
            </a:r>
            <a:r>
              <a:rPr lang="en-US" sz="2200" b="1" dirty="0"/>
              <a:t> COVID-19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Identifying various trends across Regions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Direct Vaccination Campaign in required Region</a:t>
            </a:r>
          </a:p>
          <a:p>
            <a:pPr algn="l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97958240"/>
      </p:ext>
    </p:extLst>
  </p:cSld>
  <p:clrMapOvr>
    <a:masterClrMapping/>
  </p:clrMapOvr>
  <p:transition spd="slow" advTm="38412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B9EF6-5B9B-5128-0821-D36D0F57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b="1" dirty="0"/>
              <a:t>Top 25 Trends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2F034-D852-04BC-71A0-1CB73606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Extracts from a week in May 2022</a:t>
            </a:r>
          </a:p>
          <a:p>
            <a:r>
              <a:rPr lang="en-US" sz="2200" dirty="0"/>
              <a:t>15 out of 25 relates to COVID-19</a:t>
            </a:r>
          </a:p>
          <a:p>
            <a:r>
              <a:rPr lang="en-US" sz="2200" dirty="0"/>
              <a:t>Top Trend is #COVID19</a:t>
            </a:r>
          </a:p>
          <a:p>
            <a:r>
              <a:rPr lang="en-US" sz="2200" dirty="0"/>
              <a:t>Why is it the top trend even in May 2022?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F6C14FAF-98E8-BFD0-58FB-3CCC30FF6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54" y="1385454"/>
            <a:ext cx="7928865" cy="5279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5A439A-FF40-6BFB-C550-C4C5F4B52959}"/>
              </a:ext>
            </a:extLst>
          </p:cNvPr>
          <p:cNvSpPr txBox="1"/>
          <p:nvPr/>
        </p:nvSpPr>
        <p:spPr>
          <a:xfrm>
            <a:off x="3214254" y="330275"/>
            <a:ext cx="6844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/>
              <a:t>Twitter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272518842"/>
      </p:ext>
    </p:extLst>
  </p:cSld>
  <p:clrMapOvr>
    <a:masterClrMapping/>
  </p:clrMapOvr>
  <p:transition spd="slow" advTm="53337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6B64D-B81C-3900-1B9C-770B75CF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b="1" dirty="0"/>
              <a:t>Top Trend Counts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6DCBD5-56DA-098A-D0A1-8204F2AA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8 out of top 10 are COVID related (not counting China)</a:t>
            </a:r>
          </a:p>
          <a:p>
            <a:r>
              <a:rPr lang="en-US" sz="2200" dirty="0"/>
              <a:t>Are these dominated by a particular region?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6530E27-F901-5BE6-D378-E587B1703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67" y="688467"/>
            <a:ext cx="3234069" cy="57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95658"/>
      </p:ext>
    </p:extLst>
  </p:cSld>
  <p:clrMapOvr>
    <a:masterClrMapping/>
  </p:clrMapOvr>
  <p:transition spd="slow" advTm="30314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6B64D-B81C-3900-1B9C-770B75CF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b="1" dirty="0"/>
              <a:t>Concerns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6DCBD5-56DA-098A-D0A1-8204F2AA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9427464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Hospitalisation</a:t>
            </a:r>
            <a:r>
              <a:rPr lang="en-US" sz="2200" dirty="0"/>
              <a:t> cases are more than total cases across regions</a:t>
            </a:r>
          </a:p>
          <a:p>
            <a:r>
              <a:rPr lang="en-US" sz="2200" dirty="0"/>
              <a:t>Fully Vaccinated people appear on records from the beginning</a:t>
            </a:r>
          </a:p>
          <a:p>
            <a:r>
              <a:rPr lang="en-US" sz="2200" dirty="0"/>
              <a:t>No record of Recovered people post 04/08/2021</a:t>
            </a:r>
          </a:p>
          <a:p>
            <a:r>
              <a:rPr lang="en-US" sz="2200" dirty="0"/>
              <a:t>Increase in Death rate in certain regions after achieving 95% vaccination</a:t>
            </a:r>
          </a:p>
          <a:p>
            <a:r>
              <a:rPr lang="en-US" sz="2200" dirty="0"/>
              <a:t>No Recoveries recorded in ‘Other’ Province/States post 12/04/2021, and High Death  skewing the Data.</a:t>
            </a:r>
          </a:p>
          <a:p>
            <a:r>
              <a:rPr lang="en-US" sz="2200" dirty="0"/>
              <a:t>In Gibraltar, first death case recorded 8 months after first recorded COVID case.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6CDAD-A95B-CB0C-E448-E4D497BC2084}"/>
              </a:ext>
            </a:extLst>
          </p:cNvPr>
          <p:cNvSpPr txBox="1"/>
          <p:nvPr/>
        </p:nvSpPr>
        <p:spPr>
          <a:xfrm>
            <a:off x="3364302" y="399642"/>
            <a:ext cx="5771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/>
              <a:t>Data Irregularities</a:t>
            </a:r>
          </a:p>
        </p:txBody>
      </p:sp>
    </p:spTree>
    <p:extLst>
      <p:ext uri="{BB962C8B-B14F-4D97-AF65-F5344CB8AC3E}">
        <p14:creationId xmlns:p14="http://schemas.microsoft.com/office/powerpoint/2010/main" val="4251545556"/>
      </p:ext>
    </p:extLst>
  </p:cSld>
  <p:clrMapOvr>
    <a:masterClrMapping/>
  </p:clrMapOvr>
  <p:transition spd="slow" advTm="84624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99EEF-D0D8-8111-BB0E-E071F506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b="1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B728-AAC3-2029-5B9D-126411EB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b="1" dirty="0"/>
              <a:t>Irregularities in Data causes doubts regarding its accuracy and validity</a:t>
            </a:r>
          </a:p>
          <a:p>
            <a:r>
              <a:rPr lang="en-GB" sz="2200" b="1" dirty="0"/>
              <a:t>Can direct campaign towards regions with rising death rate (depending on population size)</a:t>
            </a:r>
          </a:p>
          <a:p>
            <a:r>
              <a:rPr lang="en-GB" sz="2200" b="1" dirty="0"/>
              <a:t>Can target regions with higher ‘First Dose Only’ </a:t>
            </a:r>
          </a:p>
          <a:p>
            <a:r>
              <a:rPr lang="en-GB" sz="2200" b="1" dirty="0"/>
              <a:t>Is there a need for this campaign? (95% fully vaccinated across regions)</a:t>
            </a:r>
          </a:p>
        </p:txBody>
      </p:sp>
    </p:spTree>
    <p:extLst>
      <p:ext uri="{BB962C8B-B14F-4D97-AF65-F5344CB8AC3E}">
        <p14:creationId xmlns:p14="http://schemas.microsoft.com/office/powerpoint/2010/main" val="2677009366"/>
      </p:ext>
    </p:extLst>
  </p:cSld>
  <p:clrMapOvr>
    <a:masterClrMapping/>
  </p:clrMapOvr>
  <p:transition spd="slow" advTm="36643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7911D-76CD-DC69-232C-22E5B036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QUESTIONS??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3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176">
        <p15:prstTrans prst="fallOver"/>
      </p:transition>
    </mc:Choice>
    <mc:Fallback xmlns="">
      <p:transition spd="slow" advTm="41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C5B-C4E7-056C-9E9B-0BDC7AE4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42476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Vaccination Status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7F232-9055-24F5-7933-0FFF5840551E}"/>
              </a:ext>
            </a:extLst>
          </p:cNvPr>
          <p:cNvSpPr txBox="1"/>
          <p:nvPr/>
        </p:nvSpPr>
        <p:spPr>
          <a:xfrm>
            <a:off x="643278" y="3204024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Regions with most and least fully vaccinated people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Regions with most and least ‘First Dose Only’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2F756-D9FD-E6E9-7AC0-6CF3AABBB97C}"/>
              </a:ext>
            </a:extLst>
          </p:cNvPr>
          <p:cNvSpPr txBox="1"/>
          <p:nvPr/>
        </p:nvSpPr>
        <p:spPr>
          <a:xfrm flipH="1">
            <a:off x="3492347" y="233518"/>
            <a:ext cx="6003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>
                <a:latin typeface="+mj-lt"/>
                <a:ea typeface="+mj-ea"/>
                <a:cs typeface="+mj-cs"/>
              </a:rPr>
              <a:t>COVID-19 Data</a:t>
            </a:r>
            <a:endParaRPr lang="en-GB" sz="5000" dirty="0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ACDE8A5F-9821-EB91-7030-4E16725EF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40" y="1753594"/>
            <a:ext cx="5820587" cy="4105848"/>
          </a:xfrm>
        </p:spPr>
      </p:pic>
    </p:spTree>
    <p:extLst>
      <p:ext uri="{BB962C8B-B14F-4D97-AF65-F5344CB8AC3E}">
        <p14:creationId xmlns:p14="http://schemas.microsoft.com/office/powerpoint/2010/main" val="3292606110"/>
      </p:ext>
    </p:extLst>
  </p:cSld>
  <p:clrMapOvr>
    <a:masterClrMapping/>
  </p:clrMapOvr>
  <p:transition spd="slow" advTm="33351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9BA37-9A8D-A3FC-A0D4-19A15571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80554"/>
            <a:ext cx="3429000" cy="2122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b="1" dirty="0"/>
              <a:t>Vaccination Status</a:t>
            </a:r>
            <a:b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25924-A5BF-56DC-1556-D546591C26A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All Regions above 95% for fully vaccinated people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Differences seem to have disappeared looking at percentages.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03B2803D-CEC6-2620-213A-24C6B2BFC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36" y="641239"/>
            <a:ext cx="6776628" cy="5576681"/>
          </a:xfrm>
        </p:spPr>
      </p:pic>
    </p:spTree>
    <p:extLst>
      <p:ext uri="{BB962C8B-B14F-4D97-AF65-F5344CB8AC3E}">
        <p14:creationId xmlns:p14="http://schemas.microsoft.com/office/powerpoint/2010/main" val="438831977"/>
      </p:ext>
    </p:extLst>
  </p:cSld>
  <p:clrMapOvr>
    <a:masterClrMapping/>
  </p:clrMapOvr>
  <p:transition spd="slow" advTm="34632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9BA37-9A8D-A3FC-A0D4-19A15571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80554"/>
            <a:ext cx="3429000" cy="2122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b="1" dirty="0"/>
              <a:t>Vaccination Rate</a:t>
            </a:r>
            <a:b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25924-A5BF-56DC-1556-D546591C26A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All Regions show a similar trend line.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Difference in size is due to population size.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0E48992-DC5B-92D3-2D5A-9BC810802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50" y="1252970"/>
            <a:ext cx="7703032" cy="4057939"/>
          </a:xfrm>
        </p:spPr>
      </p:pic>
    </p:spTree>
    <p:extLst>
      <p:ext uri="{BB962C8B-B14F-4D97-AF65-F5344CB8AC3E}">
        <p14:creationId xmlns:p14="http://schemas.microsoft.com/office/powerpoint/2010/main" val="4161351099"/>
      </p:ext>
    </p:extLst>
  </p:cSld>
  <p:clrMapOvr>
    <a:masterClrMapping/>
  </p:clrMapOvr>
  <p:transition spd="slow" advTm="47017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DA48B-EB62-D2F0-B11A-BFAD49F1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Death Rate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1DBD4B3-C073-7B0A-9453-1BE00282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Some Regions have achieved peak</a:t>
            </a:r>
          </a:p>
          <a:p>
            <a:r>
              <a:rPr lang="en-US" sz="2200" dirty="0"/>
              <a:t>Some are on rising trend</a:t>
            </a:r>
          </a:p>
          <a:p>
            <a:r>
              <a:rPr lang="en-US" sz="2200" dirty="0"/>
              <a:t>Some of them have been stable throughout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814A89D-CAC8-F113-0890-FAC85102C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833075"/>
            <a:ext cx="7488786" cy="55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18860"/>
      </p:ext>
    </p:extLst>
  </p:cSld>
  <p:clrMapOvr>
    <a:masterClrMapping/>
  </p:clrMapOvr>
  <p:transition spd="slow" advTm="32657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68320-A570-AA13-2DF9-3D69907E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Recovery Rate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214F6-02EE-F652-F94E-258A4B3B2F0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Every region show a similar trend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Size difference is due to population size and number of cases.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88A58D0-25F0-0DB4-8F8A-14C0CF5C6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54" y="822442"/>
            <a:ext cx="7921019" cy="4756321"/>
          </a:xfrm>
        </p:spPr>
      </p:pic>
    </p:spTree>
    <p:extLst>
      <p:ext uri="{BB962C8B-B14F-4D97-AF65-F5344CB8AC3E}">
        <p14:creationId xmlns:p14="http://schemas.microsoft.com/office/powerpoint/2010/main" val="3308889679"/>
      </p:ext>
    </p:extLst>
  </p:cSld>
  <p:clrMapOvr>
    <a:masterClrMapping/>
  </p:clrMapOvr>
  <p:transition spd="slow" advTm="3398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21B52-839C-E32A-9F24-A6E18628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854684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Recovery Status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5A067-6D5A-9712-69AE-7B2832FFDC6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Total number recovered across various regions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323E4605-87E7-6304-448D-3A113D403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3" y="1118409"/>
            <a:ext cx="4867563" cy="4963006"/>
          </a:xfrm>
        </p:spPr>
      </p:pic>
    </p:spTree>
    <p:extLst>
      <p:ext uri="{BB962C8B-B14F-4D97-AF65-F5344CB8AC3E}">
        <p14:creationId xmlns:p14="http://schemas.microsoft.com/office/powerpoint/2010/main" val="1223845001"/>
      </p:ext>
    </p:extLst>
  </p:cSld>
  <p:clrMapOvr>
    <a:masterClrMapping/>
  </p:clrMapOvr>
  <p:transition spd="slow" advTm="26629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02A11-63A6-27AC-711A-F8DAC4EC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400" b="1" dirty="0"/>
              <a:t>Vaccination Timeline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2476746-CEFD-5ADE-3663-0A47D738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Vaccinations have peaked around April – May 21</a:t>
            </a:r>
          </a:p>
          <a:p>
            <a:r>
              <a:rPr lang="en-US" sz="2200" dirty="0"/>
              <a:t>Dropped after that as more than 95% are fully vaccinated now.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BD0FB05-5BA5-48BF-F6DF-0F0BA9281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54" y="1648372"/>
            <a:ext cx="7961746" cy="5068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1CA98-9346-31A3-53C8-0922C6ADE575}"/>
              </a:ext>
            </a:extLst>
          </p:cNvPr>
          <p:cNvSpPr txBox="1"/>
          <p:nvPr/>
        </p:nvSpPr>
        <p:spPr>
          <a:xfrm>
            <a:off x="3312194" y="393299"/>
            <a:ext cx="60405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/>
              <a:t>Gibraltar Analysis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1685667159"/>
      </p:ext>
    </p:extLst>
  </p:cSld>
  <p:clrMapOvr>
    <a:masterClrMapping/>
  </p:clrMapOvr>
  <p:transition spd="slow" advTm="32517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4AFF8-6B55-9744-CF83-02D4A6F8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b="1" dirty="0"/>
              <a:t>Hospitalisation Timeline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E838D8-C04F-7A35-2DCD-BE89BF3F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Very similar to Vaccination trend line</a:t>
            </a:r>
          </a:p>
          <a:p>
            <a:r>
              <a:rPr lang="en-US" sz="2200" dirty="0"/>
              <a:t>Has vaccination resulted in lower hospitalization?</a:t>
            </a:r>
          </a:p>
          <a:p>
            <a:endParaRPr lang="en-US" sz="22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72AF4A9-5335-06D8-F376-F521F3642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5" y="894996"/>
            <a:ext cx="770719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9908"/>
      </p:ext>
    </p:extLst>
  </p:cSld>
  <p:clrMapOvr>
    <a:masterClrMapping/>
  </p:clrMapOvr>
  <p:transition spd="slow" advTm="40208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369</Words>
  <Application>Microsoft Office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UK GovernmentData Analytics Project</vt:lpstr>
      <vt:lpstr> Vaccination Status</vt:lpstr>
      <vt:lpstr>  Vaccination Status  </vt:lpstr>
      <vt:lpstr>  Vaccination Rate  </vt:lpstr>
      <vt:lpstr>Death Rate</vt:lpstr>
      <vt:lpstr>Recovery Rate</vt:lpstr>
      <vt:lpstr>Recovery Status</vt:lpstr>
      <vt:lpstr>Vaccination Timeline</vt:lpstr>
      <vt:lpstr>Hospitalisation Timeline</vt:lpstr>
      <vt:lpstr>Top 25 Trends</vt:lpstr>
      <vt:lpstr>Top Trend Counts</vt:lpstr>
      <vt:lpstr>Concerns</vt:lpstr>
      <vt:lpstr>Conclusion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2Market Marketing Data Analytics Project</dc:title>
  <dc:creator>Prateek Gupta</dc:creator>
  <cp:lastModifiedBy>Prateek Gupta</cp:lastModifiedBy>
  <cp:revision>7</cp:revision>
  <dcterms:created xsi:type="dcterms:W3CDTF">2022-05-23T15:19:48Z</dcterms:created>
  <dcterms:modified xsi:type="dcterms:W3CDTF">2022-11-18T21:28:20Z</dcterms:modified>
</cp:coreProperties>
</file>