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ani.sh/tut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koreanlearnercorpusblog.blogspot.kr/p/corpu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Automated English Style Tutoring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50" y="2730075"/>
            <a:ext cx="4870500" cy="83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Anish Tondwalkar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Juan Arrivillaga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Prateek Agrawal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Example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600" cy="35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example “</a:t>
            </a:r>
            <a:r>
              <a:rPr lang="en" sz="1400"/>
              <a:t>The quick brown fox jumped over the lazy dog</a:t>
            </a:r>
            <a:r>
              <a:rPr lang="en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Taking the context window as 1. So, we get (context, target) pairs as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([the, brown], quick), ([quick, fox], brown), ([brown, jumped], fox),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 skip gram  model we will predict context from target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(quick, the), (quick, brown), (brown, quick), (brown, fox),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Automated Tutoring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600" cy="35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Spell checkers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725" y="1639300"/>
            <a:ext cx="31813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Automated Tutoring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5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Spell checkers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Rule-based Grammar checkers (commercially successful, e.g Grammerly)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150" y="199100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Automated Tutoring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600" cy="35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Spell checkers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Rule-based Grammar checkers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No prior work using statistical techniques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Automated Tutoring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600" cy="35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Spell checkers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Rule-based Grammar checkers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No prior work using statistical techniques.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Can we do better with statistical text mining techniques?</a:t>
            </a:r>
            <a:br>
              <a:rPr lang="en"/>
            </a:br>
            <a:r>
              <a:rPr lang="en"/>
              <a:t>Can we convey writing style?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LIVE DEMO!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sets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Gachon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Wikipedia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/>
              <a:t>Gachon Dataset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http://koreanlearnercorpusblog.blogspot.kr/p/corpus.html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Consist 2.5 million tokens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25000 participants answering 20 questions like: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1.	What topics should people avoid during small talk? Why?</a:t>
            </a:r>
            <a:br>
              <a:rPr lang="en"/>
            </a:br>
            <a:r>
              <a:rPr lang="en"/>
              <a:t>2.	Have you ever done something that was really thrilling or frightening? What did you do? Etc….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Wikipedia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420 wikipedia articles were scraped in relation to the questions asked in gachon dataset to train the Word2vec model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34000+ sentences.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Reuters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No. of documents 7769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No. of sentences 37000+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reuters articles developed and compiled by personals from reuters ltd.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 English language have become the </a:t>
            </a:r>
            <a:r>
              <a:rPr i="1" lang="en"/>
              <a:t>de facto</a:t>
            </a:r>
            <a:r>
              <a:rPr lang="en"/>
              <a:t> language for communication.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Non-native speakers face difficulty in expressing their thoughts in written English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Access to human tutors is expensive, and often logistically difficult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We present an automated approach to english tutoring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Highlighting</a:t>
            </a: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of native English based on Reuters corpus and Wikipedia to compare native English to the non-native English found in the Gachon corpus.</a:t>
            </a: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Highlighting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Log-likelihood of each ``chunk'' of text, given its context, to determine coloring.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Experimented with several different granularities of chunking and settled on sentence-level chunking.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try a few different generative language models: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naive n-grams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skip-n-grams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CBOW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00" y="1037298"/>
            <a:ext cx="7471700" cy="38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925" y="1057750"/>
            <a:ext cx="7392447" cy="38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Suggestion</a:t>
            </a:r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text suggestion problem is a difficult one, but simple models can serve as a jumping-off point for the rest of our work, and to provide a standard of comparison.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Generate sentences using N-gram Language model(we used 5 gram language model)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Word2Vec Skip-Gram Model to calculate the vector representation for each newly generated sentence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cosine similarity between old sentence and newly generated sentences (threshold=0.8)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Screenshot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24" y="1152425"/>
            <a:ext cx="6910850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Exploring Distributed Vector Models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Word2Vec creates word embeddings.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Words that share the same contexts are semantically similar.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sentence similarity,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sum the vector representation of all words in a sentence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 summing them we now would not be subjected to word order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cosine similarity between vector to calculate their similarity(threshold = 0.8)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/>
              <a:t>Cross-validation of text ratings for text highlighting with different models and different chunking lengths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Didn't find a significant difference in generalized performance.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 easy way to evaluate word2vec, as several factors like amount and quality of data used, size of vectors, training algorithm influence the quality of word vectors.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Work/Shortcomings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Text suggestions are computationally expensive, we used random search!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to find a more principled approach to searching for similar phrases.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output some irrelevant sentences which have similar word2vec vectors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 suggestions with rule-based grammars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(We just suggest unpunctuated strings of words)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Finally - we need access to better “novice-English” corpora. They exist, but they are expensive. Free ones are usually very biased (only a few prompts).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Incorrect or stylistically incongruent text highlighted with a heatmap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0000"/>
                </a:highlight>
              </a:rPr>
              <a:t>Redder</a:t>
            </a:r>
            <a:r>
              <a:rPr lang="en"/>
              <a:t> text -&gt;  more likely to be incorrect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Questions??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Slides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Models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Generative probabilistic models of a language that gives a probability that a string is a member of a language.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 Models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443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Generative probabilistic models of a language that gives a probability that a string is a member of a language.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Speech Recognition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Generation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Context sensitive recognition</a:t>
            </a: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64100" y="2197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 of Language Models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Translation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IBM Models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model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Mikolov et al.'s  Skip-Gram and Continuous Bag of Words (CBOW) models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Learns linear mapping between vector spaces of languages.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Excellent Performance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Available as the word2vec library!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Traditionally, correction tasks are manually evaluated, which can be arduous for the researcher. Recently, crowd sourcing platforms like Amazon's Mechanical Turk have made this approach more scalable \cite{park_automated_2011}.  However, several~\cite{skoufaki_exploratory_2009,lee_building_2011,wang_english_2011} methodologies for the evaluation of English writing are available in the literature. These generally focus on the evaluation of natural language produced by non-native language speakers learning the language, but several approaches seem promising for the evaluation of scientific writing. Jiang et al.~\cite{jiang_automated_2015} build a extensive corpus of novice English writing by Chinese students learning English as a second language.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Space Representation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Represents words in a continuous vector space where semantically similar words are mapped to nearby points.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distance between the vectors tells the relationship of words/sentence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Incorrect or stylistically incongruent text highlighted with a heatmap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0000"/>
                </a:highlight>
              </a:rPr>
              <a:t>Redder</a:t>
            </a:r>
            <a:r>
              <a:rPr lang="en"/>
              <a:t> text -&gt;  more likely to be incorrect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make sentence-level suggestions to replace "bad" text with better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Incorrect or stylistically incongruent text highlighted with a heatmap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0000"/>
                </a:highlight>
              </a:rPr>
              <a:t>Redder</a:t>
            </a:r>
            <a:r>
              <a:rPr lang="en"/>
              <a:t> text -&gt;  more likely to be incorrect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make sentence-level suggestions to replace "bad" text with better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Usability studies have found that using heatmaps to visualize errors performs well in helping humans deal with suggestions that may have a negligible false positive rate.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Deep Learning Language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Automated Tutoring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Learning Language Models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Deep Learning approaches in NLP involve Word2vec model by Mikolov et 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model learns word embeddings in vector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Learning Language Models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Deep Learning approaches in NLP involve Word2vec model by Mikolov et 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model learns word embeddings in vector space.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There are 2 basic implementations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Skip-Gram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Continuous bag of Words(CBOW)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Skip-Gram Model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Skip-Gram predicts the context words from target words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CBOW predicts the target words from the context words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64100" y="2502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CBOW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