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3E82F46-8E8E-4ED4-8018-4BEDC3160BE5}">
  <a:tblStyle styleId="{53E82F46-8E8E-4ED4-8018-4BEDC3160BE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39750" y="138400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Taxi Trajectory Analysis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39750" y="22305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Prateek Agrawal, Paul Cherian, Dong Hyuk Kim, Danny Lee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0" y="2947300"/>
            <a:ext cx="4425224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Results</a:t>
            </a:r>
          </a:p>
        </p:txBody>
      </p:sp>
      <p:pic>
        <p:nvPicPr>
          <p:cNvPr descr="test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5" y="2257124"/>
            <a:ext cx="3288201" cy="2466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ighbour1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701" y="2863437"/>
            <a:ext cx="2228726" cy="1467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ighbour10.png"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600" y="2846504"/>
            <a:ext cx="2228725" cy="150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46875" y="1911475"/>
            <a:ext cx="3346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TEST OBSERVATION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624875" y="2375700"/>
            <a:ext cx="4468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Neighbour 1			Neighbour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Artificial Neural Network (ANN)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Modeling functional relationships between covariates and response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Used the package neuralnet (R)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Trained a multi-layer perceptrons model to classify each trip on basis of destination grid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We used 3 nodes 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Used Backpropogation algorithm to reduce the errors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Supervised Learning Algorithm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3856750"/>
            <a:ext cx="25050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Approach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6025" y="19341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Conversion of categorical variable into dummy variables.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Encoded labels with value between 0 and n-1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Normalization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Random split of data into a train and a test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Graphical Representation of the Model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9750" y="1919075"/>
            <a:ext cx="8222100" cy="31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-"/>
            </a:pPr>
            <a:r>
              <a:rPr lang="ko"/>
              <a:t>We trained the model based on label-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ko"/>
              <a:t>encoded Taxi-ID’s, Starting grid label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ko"/>
              <a:t>and CALL_TYPE.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-"/>
            </a:pPr>
            <a:r>
              <a:rPr lang="ko"/>
              <a:t>The output of the analysis predicts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ko"/>
              <a:t>the label in which the trip ends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-"/>
            </a:pPr>
            <a:r>
              <a:rPr lang="ko"/>
              <a:t>Performed cross-validation with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ko"/>
              <a:t>test data, we got an RMSE of 0.092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1024" l="0" r="0" t="0"/>
          <a:stretch/>
        </p:blipFill>
        <p:spPr>
          <a:xfrm>
            <a:off x="4455774" y="1780451"/>
            <a:ext cx="3642624" cy="3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Conclusions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Testing the Neural Network on kaggle test data, we got the mean harvensine distance of 2.591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The KNN algorithm gave a mean harvensine distance of 2.623</a:t>
            </a:r>
          </a:p>
          <a:p>
            <a:pPr indent="-228600" lvl="0" marL="457200">
              <a:spcBef>
                <a:spcPts val="0"/>
              </a:spcBef>
            </a:pPr>
            <a:r>
              <a:rPr lang="ko"/>
              <a:t>Would have put us in top 25%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ko" sz="3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906925" y="1885550"/>
            <a:ext cx="3665400" cy="29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ko" sz="1400"/>
              <a:t>Electronic dispatch systems (one-to-one) have replaced VHR-radio sytem (one-to-many). 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ko" sz="1400"/>
              <a:t>Taxis do not enter their drop-off location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ko" sz="1400"/>
              <a:t>Predicting the drop-off location of taxis in service using their spatial trajectories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25" y="1885549"/>
            <a:ext cx="3361275" cy="3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Data Description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78475" y="1767450"/>
            <a:ext cx="8222100" cy="13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A year’s worth of 1.7 million observations of taxi trips (7/1/2014~6/30/2015) of 442 taxis operating in Porto, Portugal.</a:t>
            </a:r>
          </a:p>
        </p:txBody>
      </p:sp>
      <p:pic>
        <p:nvPicPr>
          <p:cNvPr descr="machinelearning1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2577099"/>
            <a:ext cx="8640799" cy="248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TRIP_ID is the unique ID for all trips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TAXI_ID is the unique taxi numbers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TIMESTAMP is the date and time of the trip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POLYLINE includes GPS coordinates of the taxi trip that are taken in 15 second intervals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Data Pre-Processing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Divided the area of the city of  Porto, Portugal into a grid in latitutude and longitudes to bin different locations (grid resolution: 500m).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Converted all latitude and longitude from degree to meter to plot them in 2D space.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Timestamp is converted to date time format from posix format.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Last grid as end destination grid.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1st Label as starting grid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Methods Used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KNN clustering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Neural Networks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K-NEAREST NEIGHBOURS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35100" y="1919075"/>
            <a:ext cx="5421600" cy="29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Find K nearest trips that have similar trajectories.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Use N latest coordinates from test set.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Create a sliding window to calculate similarity across train coordinates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Sum of euclidean distance as similarity metric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74" y="1830520"/>
            <a:ext cx="3387325" cy="250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Multiprocessing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Training data huge: 1.7 million records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Use </a:t>
            </a:r>
            <a:r>
              <a:rPr i="1" lang="ko"/>
              <a:t>multiprocessing </a:t>
            </a:r>
            <a:r>
              <a:rPr lang="ko"/>
              <a:t>package in python to distribute the workload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Creates seperate processes for calculating similarity with each training data point.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Used vectorized operations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Parameter Tuning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71575" y="18187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Did 5 fold cross validation on subset of training data to tune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The evaluation metric is Mean Haversine Distance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5414775" y="2578282"/>
          <a:ext cx="3000000" cy="2999999"/>
        </p:xfrm>
        <a:graphic>
          <a:graphicData uri="http://schemas.openxmlformats.org/drawingml/2006/table">
            <a:tbl>
              <a:tblPr>
                <a:noFill/>
                <a:tableStyleId>{53E82F46-8E8E-4ED4-8018-4BEDC3160BE5}</a:tableStyleId>
              </a:tblPr>
              <a:tblGrid>
                <a:gridCol w="1496575"/>
                <a:gridCol w="2023300"/>
              </a:tblGrid>
              <a:tr h="47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Parameter Set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(K,N)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Mean Harvensine Distance</a:t>
                      </a:r>
                    </a:p>
                  </a:txBody>
                  <a:tcPr marT="91425" marB="91425" marR="91425" marL="91425"/>
                </a:tc>
              </a:tr>
              <a:tr h="321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(3,5)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2.621</a:t>
                      </a:r>
                    </a:p>
                  </a:txBody>
                  <a:tcPr marT="91425" marB="91425" marR="91425" marL="91425"/>
                </a:tc>
              </a:tr>
              <a:tr h="321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(5,5)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2.582</a:t>
                      </a:r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(5,3)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2.653</a:t>
                      </a:r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(5,7)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2.581</a:t>
                      </a:r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(7,7)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2.618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25" y="2697473"/>
            <a:ext cx="3567245" cy="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