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2A7A-EE09-4D8F-8B3D-3AF4C59181C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ED35-C848-4FFC-A91D-56644C63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08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2A7A-EE09-4D8F-8B3D-3AF4C59181C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ED35-C848-4FFC-A91D-56644C63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78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2A7A-EE09-4D8F-8B3D-3AF4C59181C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ED35-C848-4FFC-A91D-56644C63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2A7A-EE09-4D8F-8B3D-3AF4C59181C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ED35-C848-4FFC-A91D-56644C63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0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2A7A-EE09-4D8F-8B3D-3AF4C59181C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ED35-C848-4FFC-A91D-56644C63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2A7A-EE09-4D8F-8B3D-3AF4C59181C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ED35-C848-4FFC-A91D-56644C63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85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2A7A-EE09-4D8F-8B3D-3AF4C59181C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ED35-C848-4FFC-A91D-56644C63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2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2A7A-EE09-4D8F-8B3D-3AF4C59181C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ED35-C848-4FFC-A91D-56644C63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3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2A7A-EE09-4D8F-8B3D-3AF4C59181C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ED35-C848-4FFC-A91D-56644C63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73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2A7A-EE09-4D8F-8B3D-3AF4C59181C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ED35-C848-4FFC-A91D-56644C63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2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2A7A-EE09-4D8F-8B3D-3AF4C59181C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ED35-C848-4FFC-A91D-56644C63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53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92A7A-EE09-4D8F-8B3D-3AF4C59181C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ED35-C848-4FFC-A91D-56644C63A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4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14545"/>
            <a:ext cx="12191997" cy="3629746"/>
          </a:xfrm>
        </p:spPr>
        <p:txBody>
          <a:bodyPr>
            <a:normAutofit/>
          </a:bodyPr>
          <a:lstStyle/>
          <a:p>
            <a:r>
              <a:rPr lang="en-US" sz="16600" b="1" dirty="0" smtClean="0">
                <a:ln w="76200">
                  <a:solidFill>
                    <a:schemeClr val="bg1"/>
                  </a:solidFill>
                </a:ln>
                <a:noFill/>
                <a:latin typeface="Gunplay" panose="020B0608020202050204" pitchFamily="34" charset="0"/>
              </a:rPr>
              <a:t>FUZON2K17</a:t>
            </a:r>
            <a:endParaRPr lang="en-US" sz="16600" b="1" dirty="0">
              <a:ln w="76200">
                <a:solidFill>
                  <a:schemeClr val="bg1"/>
                </a:solidFill>
              </a:ln>
              <a:noFill/>
              <a:latin typeface="Gunplay" panose="020B0608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5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14545"/>
            <a:ext cx="12191997" cy="3629746"/>
          </a:xfrm>
        </p:spPr>
        <p:txBody>
          <a:bodyPr>
            <a:normAutofit/>
          </a:bodyPr>
          <a:lstStyle/>
          <a:p>
            <a:r>
              <a:rPr lang="en-US" sz="16600" b="1" dirty="0" smtClean="0"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Gunplay" panose="020B0608020202050204" pitchFamily="34" charset="0"/>
              </a:rPr>
              <a:t>FUZON2K17</a:t>
            </a:r>
            <a:endParaRPr lang="en-US" sz="16600" b="1" dirty="0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Gunplay" panose="020B0608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20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14545"/>
            <a:ext cx="12191997" cy="3629746"/>
          </a:xfrm>
        </p:spPr>
        <p:txBody>
          <a:bodyPr>
            <a:normAutofit/>
          </a:bodyPr>
          <a:lstStyle/>
          <a:p>
            <a:r>
              <a:rPr lang="en-US" sz="16600" b="1" dirty="0" smtClean="0"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Gunplay" panose="020B0608020202050204" pitchFamily="34" charset="0"/>
              </a:rPr>
              <a:t>F</a:t>
            </a:r>
            <a:r>
              <a:rPr lang="en-US" sz="16600" b="1" dirty="0" smtClean="0">
                <a:ln w="76200">
                  <a:solidFill>
                    <a:schemeClr val="bg1"/>
                  </a:solidFill>
                </a:ln>
                <a:noFill/>
                <a:latin typeface="Gunplay" panose="020B0608020202050204" pitchFamily="34" charset="0"/>
              </a:rPr>
              <a:t>UZON2K17</a:t>
            </a:r>
            <a:endParaRPr lang="en-US" sz="16600" b="1" dirty="0">
              <a:ln w="76200">
                <a:solidFill>
                  <a:schemeClr val="bg1"/>
                </a:solidFill>
              </a:ln>
              <a:noFill/>
              <a:latin typeface="Gunplay" panose="020B0608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2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14545"/>
            <a:ext cx="12191997" cy="3629746"/>
          </a:xfrm>
        </p:spPr>
        <p:txBody>
          <a:bodyPr>
            <a:normAutofit/>
          </a:bodyPr>
          <a:lstStyle/>
          <a:p>
            <a:r>
              <a:rPr lang="en-US" sz="16600" b="1" dirty="0" smtClean="0"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Gunplay" panose="020B0608020202050204" pitchFamily="34" charset="0"/>
              </a:rPr>
              <a:t>FU</a:t>
            </a:r>
            <a:r>
              <a:rPr lang="en-US" sz="16600" b="1" dirty="0" smtClean="0">
                <a:ln w="76200">
                  <a:solidFill>
                    <a:schemeClr val="bg1"/>
                  </a:solidFill>
                </a:ln>
                <a:noFill/>
                <a:latin typeface="Gunplay" panose="020B0608020202050204" pitchFamily="34" charset="0"/>
              </a:rPr>
              <a:t>ZON2K17</a:t>
            </a:r>
            <a:endParaRPr lang="en-US" sz="16600" b="1" dirty="0">
              <a:ln w="76200">
                <a:solidFill>
                  <a:schemeClr val="bg1"/>
                </a:solidFill>
              </a:ln>
              <a:noFill/>
              <a:latin typeface="Gunplay" panose="020B0608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9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14545"/>
            <a:ext cx="12191997" cy="3629746"/>
          </a:xfrm>
        </p:spPr>
        <p:txBody>
          <a:bodyPr>
            <a:normAutofit/>
          </a:bodyPr>
          <a:lstStyle/>
          <a:p>
            <a:r>
              <a:rPr lang="en-US" sz="16600" b="1" dirty="0" smtClean="0"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Gunplay" panose="020B0608020202050204" pitchFamily="34" charset="0"/>
              </a:rPr>
              <a:t>FUZ</a:t>
            </a:r>
            <a:r>
              <a:rPr lang="en-US" sz="16600" b="1" dirty="0" smtClean="0">
                <a:ln w="76200">
                  <a:solidFill>
                    <a:schemeClr val="bg1"/>
                  </a:solidFill>
                </a:ln>
                <a:noFill/>
                <a:latin typeface="Gunplay" panose="020B0608020202050204" pitchFamily="34" charset="0"/>
              </a:rPr>
              <a:t>ON2K17</a:t>
            </a:r>
            <a:endParaRPr lang="en-US" sz="16600" b="1" dirty="0">
              <a:ln w="76200">
                <a:solidFill>
                  <a:schemeClr val="bg1"/>
                </a:solidFill>
              </a:ln>
              <a:noFill/>
              <a:latin typeface="Gunplay" panose="020B0608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9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14545"/>
            <a:ext cx="12191997" cy="3629746"/>
          </a:xfrm>
        </p:spPr>
        <p:txBody>
          <a:bodyPr>
            <a:normAutofit/>
          </a:bodyPr>
          <a:lstStyle/>
          <a:p>
            <a:r>
              <a:rPr lang="en-US" sz="16600" b="1" dirty="0" smtClean="0"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Gunplay" panose="020B0608020202050204" pitchFamily="34" charset="0"/>
              </a:rPr>
              <a:t>FUZO</a:t>
            </a:r>
            <a:r>
              <a:rPr lang="en-US" sz="16600" b="1" dirty="0" smtClean="0">
                <a:ln w="76200">
                  <a:solidFill>
                    <a:schemeClr val="bg1"/>
                  </a:solidFill>
                </a:ln>
                <a:noFill/>
                <a:latin typeface="Gunplay" panose="020B0608020202050204" pitchFamily="34" charset="0"/>
              </a:rPr>
              <a:t>N2K17</a:t>
            </a:r>
            <a:endParaRPr lang="en-US" sz="16600" b="1" dirty="0">
              <a:ln w="76200">
                <a:solidFill>
                  <a:schemeClr val="bg1"/>
                </a:solidFill>
              </a:ln>
              <a:noFill/>
              <a:latin typeface="Gunplay" panose="020B0608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3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14545"/>
            <a:ext cx="12191997" cy="3629746"/>
          </a:xfrm>
        </p:spPr>
        <p:txBody>
          <a:bodyPr>
            <a:normAutofit/>
          </a:bodyPr>
          <a:lstStyle/>
          <a:p>
            <a:r>
              <a:rPr lang="en-US" sz="16600" b="1" dirty="0" smtClean="0"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Gunplay" panose="020B0608020202050204" pitchFamily="34" charset="0"/>
              </a:rPr>
              <a:t>FUZON</a:t>
            </a:r>
            <a:r>
              <a:rPr lang="en-US" sz="16600" b="1" dirty="0" smtClean="0">
                <a:ln w="76200">
                  <a:solidFill>
                    <a:schemeClr val="bg1"/>
                  </a:solidFill>
                </a:ln>
                <a:noFill/>
                <a:latin typeface="Gunplay" panose="020B0608020202050204" pitchFamily="34" charset="0"/>
              </a:rPr>
              <a:t>2K17</a:t>
            </a:r>
            <a:endParaRPr lang="en-US" sz="16600" b="1" dirty="0">
              <a:ln w="76200">
                <a:solidFill>
                  <a:schemeClr val="bg1"/>
                </a:solidFill>
              </a:ln>
              <a:noFill/>
              <a:latin typeface="Gunplay" panose="020B0608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1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14545"/>
            <a:ext cx="12191997" cy="3629746"/>
          </a:xfrm>
        </p:spPr>
        <p:txBody>
          <a:bodyPr>
            <a:normAutofit/>
          </a:bodyPr>
          <a:lstStyle/>
          <a:p>
            <a:r>
              <a:rPr lang="en-US" sz="16600" b="1" dirty="0" smtClean="0"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Gunplay" panose="020B0608020202050204" pitchFamily="34" charset="0"/>
              </a:rPr>
              <a:t>FUZON2</a:t>
            </a:r>
            <a:r>
              <a:rPr lang="en-US" sz="16600" b="1" dirty="0" smtClean="0">
                <a:ln w="76200">
                  <a:solidFill>
                    <a:schemeClr val="bg1"/>
                  </a:solidFill>
                </a:ln>
                <a:noFill/>
                <a:latin typeface="Gunplay" panose="020B0608020202050204" pitchFamily="34" charset="0"/>
              </a:rPr>
              <a:t>K17</a:t>
            </a:r>
            <a:endParaRPr lang="en-US" sz="16600" b="1" dirty="0">
              <a:ln w="76200">
                <a:solidFill>
                  <a:schemeClr val="bg1"/>
                </a:solidFill>
              </a:ln>
              <a:noFill/>
              <a:latin typeface="Gunplay" panose="020B0608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15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14545"/>
            <a:ext cx="12191997" cy="3629746"/>
          </a:xfrm>
        </p:spPr>
        <p:txBody>
          <a:bodyPr>
            <a:normAutofit/>
          </a:bodyPr>
          <a:lstStyle/>
          <a:p>
            <a:r>
              <a:rPr lang="en-US" sz="16600" b="1" dirty="0" smtClean="0"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Gunplay" panose="020B0608020202050204" pitchFamily="34" charset="0"/>
              </a:rPr>
              <a:t>FUZON2K</a:t>
            </a:r>
            <a:r>
              <a:rPr lang="en-US" sz="16600" b="1" dirty="0" smtClean="0">
                <a:ln w="76200">
                  <a:solidFill>
                    <a:schemeClr val="bg1"/>
                  </a:solidFill>
                </a:ln>
                <a:noFill/>
                <a:latin typeface="Gunplay" panose="020B0608020202050204" pitchFamily="34" charset="0"/>
              </a:rPr>
              <a:t>17</a:t>
            </a:r>
            <a:endParaRPr lang="en-US" sz="16600" b="1" dirty="0">
              <a:ln w="76200">
                <a:solidFill>
                  <a:schemeClr val="bg1"/>
                </a:solidFill>
              </a:ln>
              <a:noFill/>
              <a:latin typeface="Gunplay" panose="020B0608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60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914545"/>
            <a:ext cx="12191997" cy="3629746"/>
          </a:xfrm>
        </p:spPr>
        <p:txBody>
          <a:bodyPr>
            <a:normAutofit/>
          </a:bodyPr>
          <a:lstStyle/>
          <a:p>
            <a:r>
              <a:rPr lang="en-US" sz="16600" b="1" dirty="0" smtClean="0"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Gunplay" panose="020B0608020202050204" pitchFamily="34" charset="0"/>
              </a:rPr>
              <a:t>FUZON2K1</a:t>
            </a:r>
            <a:r>
              <a:rPr lang="en-US" sz="16600" b="1" dirty="0" smtClean="0">
                <a:ln w="76200">
                  <a:solidFill>
                    <a:schemeClr val="bg1"/>
                  </a:solidFill>
                </a:ln>
                <a:noFill/>
                <a:latin typeface="Gunplay" panose="020B0608020202050204" pitchFamily="34" charset="0"/>
              </a:rPr>
              <a:t>7</a:t>
            </a:r>
            <a:endParaRPr lang="en-US" sz="16600" b="1" dirty="0">
              <a:ln w="76200">
                <a:solidFill>
                  <a:schemeClr val="bg1"/>
                </a:solidFill>
              </a:ln>
              <a:noFill/>
              <a:latin typeface="Gunplay" panose="020B0608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54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Gunplay</vt:lpstr>
      <vt:lpstr>Office Theme</vt:lpstr>
      <vt:lpstr>FUZON2K17</vt:lpstr>
      <vt:lpstr>FUZON2K17</vt:lpstr>
      <vt:lpstr>FUZON2K17</vt:lpstr>
      <vt:lpstr>FUZON2K17</vt:lpstr>
      <vt:lpstr>FUZON2K17</vt:lpstr>
      <vt:lpstr>FUZON2K17</vt:lpstr>
      <vt:lpstr>FUZON2K17</vt:lpstr>
      <vt:lpstr>FUZON2K17</vt:lpstr>
      <vt:lpstr>FUZON2K17</vt:lpstr>
      <vt:lpstr>FUZON2K17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FUZON2K17</dc:title>
  <dc:creator>Ankit Yadav</dc:creator>
  <cp:lastModifiedBy>Ankit Yadav</cp:lastModifiedBy>
  <cp:revision>5</cp:revision>
  <dcterms:created xsi:type="dcterms:W3CDTF">2017-02-27T15:48:26Z</dcterms:created>
  <dcterms:modified xsi:type="dcterms:W3CDTF">2017-02-27T18:12:46Z</dcterms:modified>
</cp:coreProperties>
</file>