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300" r:id="rId8"/>
    <p:sldId id="263" r:id="rId9"/>
    <p:sldId id="262" r:id="rId10"/>
    <p:sldId id="264" r:id="rId11"/>
    <p:sldId id="265" r:id="rId12"/>
    <p:sldId id="273" r:id="rId13"/>
    <p:sldId id="266" r:id="rId14"/>
    <p:sldId id="267" r:id="rId15"/>
    <p:sldId id="268" r:id="rId16"/>
    <p:sldId id="270" r:id="rId17"/>
    <p:sldId id="271" r:id="rId18"/>
    <p:sldId id="272" r:id="rId19"/>
    <p:sldId id="274" r:id="rId20"/>
    <p:sldId id="275" r:id="rId21"/>
    <p:sldId id="301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7" r:id="rId32"/>
    <p:sldId id="269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2" r:id="rId45"/>
    <p:sldId id="303" r:id="rId46"/>
    <p:sldId id="304" r:id="rId47"/>
    <p:sldId id="305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62" autoAdjust="0"/>
    <p:restoredTop sz="94660"/>
  </p:normalViewPr>
  <p:slideViewPr>
    <p:cSldViewPr>
      <p:cViewPr varScale="1">
        <p:scale>
          <a:sx n="68" d="100"/>
          <a:sy n="68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C53B8-3619-45B7-8E5C-55C8E4F72AC7}" type="doc">
      <dgm:prSet loTypeId="urn:microsoft.com/office/officeart/2005/8/layout/h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B6FD98E-C015-41E1-AD90-96426C977F6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5E5CD4AB-A950-4580-9000-2788F5FB3E8E}" type="parTrans" cxnId="{809C5EAD-88E0-4E54-B8ED-AD612291BC08}">
      <dgm:prSet/>
      <dgm:spPr/>
      <dgm:t>
        <a:bodyPr/>
        <a:lstStyle/>
        <a:p>
          <a:endParaRPr lang="en-US"/>
        </a:p>
      </dgm:t>
    </dgm:pt>
    <dgm:pt modelId="{BE09C6B6-AD61-4D31-A3B2-3D5E107B3205}" type="sibTrans" cxnId="{809C5EAD-88E0-4E54-B8ED-AD612291BC08}">
      <dgm:prSet/>
      <dgm:spPr/>
      <dgm:t>
        <a:bodyPr/>
        <a:lstStyle/>
        <a:p>
          <a:endParaRPr lang="en-US"/>
        </a:p>
      </dgm:t>
    </dgm:pt>
    <dgm:pt modelId="{19112E33-70CD-4585-BC4B-B43092846E6B}">
      <dgm:prSet phldrT="[Text]"/>
      <dgm:spPr/>
      <dgm:t>
        <a:bodyPr/>
        <a:lstStyle/>
        <a:p>
          <a:r>
            <a:rPr lang="en-US" dirty="0" smtClean="0"/>
            <a:t>Given dataset of loan providing company</a:t>
          </a:r>
          <a:endParaRPr lang="en-US" dirty="0"/>
        </a:p>
      </dgm:t>
    </dgm:pt>
    <dgm:pt modelId="{B9B26ECD-3BBC-452B-9F14-F173024E388B}" type="parTrans" cxnId="{E8ABF919-A21D-449C-BE05-B2A38C88B92A}">
      <dgm:prSet/>
      <dgm:spPr/>
      <dgm:t>
        <a:bodyPr/>
        <a:lstStyle/>
        <a:p>
          <a:endParaRPr lang="en-US"/>
        </a:p>
      </dgm:t>
    </dgm:pt>
    <dgm:pt modelId="{7879EFCF-90AE-4C94-9DAF-B31F9AAD695E}" type="sibTrans" cxnId="{E8ABF919-A21D-449C-BE05-B2A38C88B92A}">
      <dgm:prSet/>
      <dgm:spPr/>
      <dgm:t>
        <a:bodyPr/>
        <a:lstStyle/>
        <a:p>
          <a:endParaRPr lang="en-US"/>
        </a:p>
      </dgm:t>
    </dgm:pt>
    <dgm:pt modelId="{182B251A-920C-4B9C-8332-C15396BEF2FF}">
      <dgm:prSet phldrT="[Text]"/>
      <dgm:spPr/>
      <dgm:t>
        <a:bodyPr/>
        <a:lstStyle/>
        <a:p>
          <a:r>
            <a:rPr lang="en-US" dirty="0" smtClean="0"/>
            <a:t>3 </a:t>
          </a:r>
          <a:r>
            <a:rPr lang="en-US" dirty="0" smtClean="0"/>
            <a:t>.</a:t>
          </a:r>
          <a:r>
            <a:rPr lang="en-US" dirty="0" err="1" smtClean="0"/>
            <a:t>csv</a:t>
          </a:r>
          <a:r>
            <a:rPr lang="en-US" dirty="0" smtClean="0"/>
            <a:t> </a:t>
          </a:r>
          <a:r>
            <a:rPr lang="en-US" dirty="0" smtClean="0"/>
            <a:t>files as dataset</a:t>
          </a:r>
          <a:endParaRPr lang="en-US" dirty="0"/>
        </a:p>
      </dgm:t>
    </dgm:pt>
    <dgm:pt modelId="{5D76F021-13CF-4893-9269-6FAAE2D1FE7B}" type="parTrans" cxnId="{503A74E0-D720-4060-B566-97377268A83E}">
      <dgm:prSet/>
      <dgm:spPr/>
      <dgm:t>
        <a:bodyPr/>
        <a:lstStyle/>
        <a:p>
          <a:endParaRPr lang="en-US"/>
        </a:p>
      </dgm:t>
    </dgm:pt>
    <dgm:pt modelId="{8C0E582A-8BE8-452A-B9FA-7B08CB880047}" type="sibTrans" cxnId="{503A74E0-D720-4060-B566-97377268A83E}">
      <dgm:prSet/>
      <dgm:spPr/>
      <dgm:t>
        <a:bodyPr/>
        <a:lstStyle/>
        <a:p>
          <a:endParaRPr lang="en-US"/>
        </a:p>
      </dgm:t>
    </dgm:pt>
    <dgm:pt modelId="{4DF26A7B-FC05-4618-A852-531F795D1387}">
      <dgm:prSet phldrT="[Text]"/>
      <dgm:spPr/>
      <dgm:t>
        <a:bodyPr/>
        <a:lstStyle/>
        <a:p>
          <a:r>
            <a:rPr lang="en-US" dirty="0" smtClean="0"/>
            <a:t>    1. Application</a:t>
          </a:r>
        </a:p>
        <a:p>
          <a:r>
            <a:rPr lang="en-US" dirty="0" smtClean="0"/>
            <a:t>2. Previous    Application</a:t>
          </a:r>
        </a:p>
        <a:p>
          <a:r>
            <a:rPr lang="en-US" dirty="0" smtClean="0"/>
            <a:t>3. Column description</a:t>
          </a:r>
          <a:endParaRPr lang="en-US" dirty="0"/>
        </a:p>
      </dgm:t>
    </dgm:pt>
    <dgm:pt modelId="{C0338E76-9684-44AE-8A36-C44FE6D32456}" type="parTrans" cxnId="{94BAA984-CDDB-4CC9-8B4D-0B192502A376}">
      <dgm:prSet/>
      <dgm:spPr/>
      <dgm:t>
        <a:bodyPr/>
        <a:lstStyle/>
        <a:p>
          <a:endParaRPr lang="en-US"/>
        </a:p>
      </dgm:t>
    </dgm:pt>
    <dgm:pt modelId="{EFE48A9C-06E2-45A7-B963-59FACFBE53A4}" type="sibTrans" cxnId="{94BAA984-CDDB-4CC9-8B4D-0B192502A376}">
      <dgm:prSet/>
      <dgm:spPr/>
      <dgm:t>
        <a:bodyPr/>
        <a:lstStyle/>
        <a:p>
          <a:endParaRPr lang="en-US"/>
        </a:p>
      </dgm:t>
    </dgm:pt>
    <dgm:pt modelId="{AEA4F1E8-DA57-4AAC-A94A-32FAB5CB7271}" type="pres">
      <dgm:prSet presAssocID="{550C53B8-3619-45B7-8E5C-55C8E4F72AC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1240C7-4798-4576-A8A0-E9C983BDF3BE}" type="pres">
      <dgm:prSet presAssocID="{4B6FD98E-C015-41E1-AD90-96426C977F6B}" presName="roof" presStyleLbl="dkBgShp" presStyleIdx="0" presStyleCnt="2"/>
      <dgm:spPr/>
      <dgm:t>
        <a:bodyPr/>
        <a:lstStyle/>
        <a:p>
          <a:endParaRPr lang="en-US"/>
        </a:p>
      </dgm:t>
    </dgm:pt>
    <dgm:pt modelId="{60620B2E-22CF-4013-AB9C-4D03681E95BF}" type="pres">
      <dgm:prSet presAssocID="{4B6FD98E-C015-41E1-AD90-96426C977F6B}" presName="pillars" presStyleCnt="0"/>
      <dgm:spPr/>
    </dgm:pt>
    <dgm:pt modelId="{881928D9-D953-45F6-A33B-A1E6D4C73417}" type="pres">
      <dgm:prSet presAssocID="{4B6FD98E-C015-41E1-AD90-96426C977F6B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65649-6521-4A86-B3E2-FE5EE7B38CC1}" type="pres">
      <dgm:prSet presAssocID="{182B251A-920C-4B9C-8332-C15396BEF2F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65F66-0466-4127-B2DE-DBE51F729E3D}" type="pres">
      <dgm:prSet presAssocID="{4DF26A7B-FC05-4618-A852-531F795D1387}" presName="pillarX" presStyleLbl="node1" presStyleIdx="2" presStyleCnt="3" custScaleX="1344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FBF48-F9C8-422A-8222-1A295FABD5B4}" type="pres">
      <dgm:prSet presAssocID="{4B6FD98E-C015-41E1-AD90-96426C977F6B}" presName="base" presStyleLbl="dkBgShp" presStyleIdx="1" presStyleCnt="2"/>
      <dgm:spPr/>
    </dgm:pt>
  </dgm:ptLst>
  <dgm:cxnLst>
    <dgm:cxn modelId="{809C5EAD-88E0-4E54-B8ED-AD612291BC08}" srcId="{550C53B8-3619-45B7-8E5C-55C8E4F72AC7}" destId="{4B6FD98E-C015-41E1-AD90-96426C977F6B}" srcOrd="0" destOrd="0" parTransId="{5E5CD4AB-A950-4580-9000-2788F5FB3E8E}" sibTransId="{BE09C6B6-AD61-4D31-A3B2-3D5E107B3205}"/>
    <dgm:cxn modelId="{AAA4FBC6-4803-472C-9898-45CFA0F60610}" type="presOf" srcId="{4DF26A7B-FC05-4618-A852-531F795D1387}" destId="{17B65F66-0466-4127-B2DE-DBE51F729E3D}" srcOrd="0" destOrd="0" presId="urn:microsoft.com/office/officeart/2005/8/layout/hList3"/>
    <dgm:cxn modelId="{94BAA984-CDDB-4CC9-8B4D-0B192502A376}" srcId="{4B6FD98E-C015-41E1-AD90-96426C977F6B}" destId="{4DF26A7B-FC05-4618-A852-531F795D1387}" srcOrd="2" destOrd="0" parTransId="{C0338E76-9684-44AE-8A36-C44FE6D32456}" sibTransId="{EFE48A9C-06E2-45A7-B963-59FACFBE53A4}"/>
    <dgm:cxn modelId="{503A74E0-D720-4060-B566-97377268A83E}" srcId="{4B6FD98E-C015-41E1-AD90-96426C977F6B}" destId="{182B251A-920C-4B9C-8332-C15396BEF2FF}" srcOrd="1" destOrd="0" parTransId="{5D76F021-13CF-4893-9269-6FAAE2D1FE7B}" sibTransId="{8C0E582A-8BE8-452A-B9FA-7B08CB880047}"/>
    <dgm:cxn modelId="{A6515514-A910-44D5-9327-1457F0277665}" type="presOf" srcId="{19112E33-70CD-4585-BC4B-B43092846E6B}" destId="{881928D9-D953-45F6-A33B-A1E6D4C73417}" srcOrd="0" destOrd="0" presId="urn:microsoft.com/office/officeart/2005/8/layout/hList3"/>
    <dgm:cxn modelId="{A0561398-972C-4E30-9FD5-E9D9A3E2B250}" type="presOf" srcId="{550C53B8-3619-45B7-8E5C-55C8E4F72AC7}" destId="{AEA4F1E8-DA57-4AAC-A94A-32FAB5CB7271}" srcOrd="0" destOrd="0" presId="urn:microsoft.com/office/officeart/2005/8/layout/hList3"/>
    <dgm:cxn modelId="{DE1384AB-C1AC-4C42-8FEF-87FD2DF0049F}" type="presOf" srcId="{182B251A-920C-4B9C-8332-C15396BEF2FF}" destId="{4FD65649-6521-4A86-B3E2-FE5EE7B38CC1}" srcOrd="0" destOrd="0" presId="urn:microsoft.com/office/officeart/2005/8/layout/hList3"/>
    <dgm:cxn modelId="{8F9C8609-A041-4EB0-AFB0-57769F25BAE0}" type="presOf" srcId="{4B6FD98E-C015-41E1-AD90-96426C977F6B}" destId="{361240C7-4798-4576-A8A0-E9C983BDF3BE}" srcOrd="0" destOrd="0" presId="urn:microsoft.com/office/officeart/2005/8/layout/hList3"/>
    <dgm:cxn modelId="{E8ABF919-A21D-449C-BE05-B2A38C88B92A}" srcId="{4B6FD98E-C015-41E1-AD90-96426C977F6B}" destId="{19112E33-70CD-4585-BC4B-B43092846E6B}" srcOrd="0" destOrd="0" parTransId="{B9B26ECD-3BBC-452B-9F14-F173024E388B}" sibTransId="{7879EFCF-90AE-4C94-9DAF-B31F9AAD695E}"/>
    <dgm:cxn modelId="{8C73851C-40A7-483E-84BD-62520534BBD7}" type="presParOf" srcId="{AEA4F1E8-DA57-4AAC-A94A-32FAB5CB7271}" destId="{361240C7-4798-4576-A8A0-E9C983BDF3BE}" srcOrd="0" destOrd="0" presId="urn:microsoft.com/office/officeart/2005/8/layout/hList3"/>
    <dgm:cxn modelId="{492E1BF8-A8D4-436F-9980-E5A49F2F01EF}" type="presParOf" srcId="{AEA4F1E8-DA57-4AAC-A94A-32FAB5CB7271}" destId="{60620B2E-22CF-4013-AB9C-4D03681E95BF}" srcOrd="1" destOrd="0" presId="urn:microsoft.com/office/officeart/2005/8/layout/hList3"/>
    <dgm:cxn modelId="{72265614-01E0-4501-93F6-08EF8104F323}" type="presParOf" srcId="{60620B2E-22CF-4013-AB9C-4D03681E95BF}" destId="{881928D9-D953-45F6-A33B-A1E6D4C73417}" srcOrd="0" destOrd="0" presId="urn:microsoft.com/office/officeart/2005/8/layout/hList3"/>
    <dgm:cxn modelId="{E8A97C6C-5647-4E14-BCCE-D7FBA9EFEE3B}" type="presParOf" srcId="{60620B2E-22CF-4013-AB9C-4D03681E95BF}" destId="{4FD65649-6521-4A86-B3E2-FE5EE7B38CC1}" srcOrd="1" destOrd="0" presId="urn:microsoft.com/office/officeart/2005/8/layout/hList3"/>
    <dgm:cxn modelId="{12B53B08-D5CE-4F2F-82F1-C3FDDE51D045}" type="presParOf" srcId="{60620B2E-22CF-4013-AB9C-4D03681E95BF}" destId="{17B65F66-0466-4127-B2DE-DBE51F729E3D}" srcOrd="2" destOrd="0" presId="urn:microsoft.com/office/officeart/2005/8/layout/hList3"/>
    <dgm:cxn modelId="{86F6C2AF-2DF2-40F3-8F2F-7D85A1BB3C3F}" type="presParOf" srcId="{AEA4F1E8-DA57-4AAC-A94A-32FAB5CB7271}" destId="{A96FBF48-F9C8-422A-8222-1A295FABD5B4}" srcOrd="2" destOrd="0" presId="urn:microsoft.com/office/officeart/2005/8/layout/hList3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BB7706-61EA-4297-8DA2-D3E7F8764D6F}" type="doc">
      <dgm:prSet loTypeId="urn:microsoft.com/office/officeart/2005/8/layout/hProcess3" loCatId="process" qsTypeId="urn:microsoft.com/office/officeart/2005/8/quickstyle/3d2" qsCatId="3D" csTypeId="urn:microsoft.com/office/officeart/2005/8/colors/colorful5" csCatId="colorful" phldr="1"/>
      <dgm:spPr/>
    </dgm:pt>
    <dgm:pt modelId="{FFA047AE-5539-4D2D-955E-AC702AAADCB3}">
      <dgm:prSet phldrT="[Text]" custT="1"/>
      <dgm:spPr/>
      <dgm:t>
        <a:bodyPr/>
        <a:lstStyle/>
        <a:p>
          <a:r>
            <a:rPr lang="en-US" sz="3400" b="1" dirty="0" smtClean="0"/>
            <a:t>BIVARIATE &amp; MULTIVARIATE</a:t>
          </a:r>
        </a:p>
        <a:p>
          <a:r>
            <a:rPr lang="en-US" sz="3400" b="1" dirty="0" smtClean="0"/>
            <a:t> ANALYSIS</a:t>
          </a:r>
          <a:endParaRPr lang="en-US" sz="3400" b="1" dirty="0"/>
        </a:p>
      </dgm:t>
    </dgm:pt>
    <dgm:pt modelId="{E02B85BB-C594-42EF-AC52-F19F9620111F}" type="parTrans" cxnId="{A284A10A-FE0B-4B22-857B-589E0EE15E0E}">
      <dgm:prSet/>
      <dgm:spPr/>
      <dgm:t>
        <a:bodyPr/>
        <a:lstStyle/>
        <a:p>
          <a:endParaRPr lang="en-US"/>
        </a:p>
      </dgm:t>
    </dgm:pt>
    <dgm:pt modelId="{F4C80E9E-1930-4CBA-8441-F90169993B43}" type="sibTrans" cxnId="{A284A10A-FE0B-4B22-857B-589E0EE15E0E}">
      <dgm:prSet/>
      <dgm:spPr/>
      <dgm:t>
        <a:bodyPr/>
        <a:lstStyle/>
        <a:p>
          <a:endParaRPr lang="en-US"/>
        </a:p>
      </dgm:t>
    </dgm:pt>
    <dgm:pt modelId="{C5C7DBDC-4109-4449-AEB2-B10B974096D1}" type="pres">
      <dgm:prSet presAssocID="{2ABB7706-61EA-4297-8DA2-D3E7F8764D6F}" presName="Name0" presStyleCnt="0">
        <dgm:presLayoutVars>
          <dgm:dir/>
          <dgm:animLvl val="lvl"/>
          <dgm:resizeHandles val="exact"/>
        </dgm:presLayoutVars>
      </dgm:prSet>
      <dgm:spPr/>
    </dgm:pt>
    <dgm:pt modelId="{14164D38-0787-4975-BDCE-E93A93CB6A7E}" type="pres">
      <dgm:prSet presAssocID="{2ABB7706-61EA-4297-8DA2-D3E7F8764D6F}" presName="dummy" presStyleCnt="0"/>
      <dgm:spPr/>
    </dgm:pt>
    <dgm:pt modelId="{EE20EBE3-622F-4FEB-837E-20874225D8D4}" type="pres">
      <dgm:prSet presAssocID="{2ABB7706-61EA-4297-8DA2-D3E7F8764D6F}" presName="linH" presStyleCnt="0"/>
      <dgm:spPr/>
    </dgm:pt>
    <dgm:pt modelId="{EAD5D7FD-CE20-4588-8B7B-11CC7B988D78}" type="pres">
      <dgm:prSet presAssocID="{2ABB7706-61EA-4297-8DA2-D3E7F8764D6F}" presName="padding1" presStyleCnt="0"/>
      <dgm:spPr/>
    </dgm:pt>
    <dgm:pt modelId="{E759A00E-3B81-4192-98B7-D882B49ABA18}" type="pres">
      <dgm:prSet presAssocID="{FFA047AE-5539-4D2D-955E-AC702AAADCB3}" presName="linV" presStyleCnt="0"/>
      <dgm:spPr/>
    </dgm:pt>
    <dgm:pt modelId="{35E2091E-1B82-49CB-AFD8-D84957E3BD39}" type="pres">
      <dgm:prSet presAssocID="{FFA047AE-5539-4D2D-955E-AC702AAADCB3}" presName="spVertical1" presStyleCnt="0"/>
      <dgm:spPr/>
    </dgm:pt>
    <dgm:pt modelId="{40B3D05E-CED8-47E1-BFA0-A010618E2C3E}" type="pres">
      <dgm:prSet presAssocID="{FFA047AE-5539-4D2D-955E-AC702AAADCB3}" presName="parTx" presStyleLbl="revTx" presStyleIdx="0" presStyleCnt="1" custLinFactNeighborX="-887" custLinFactNeighborY="-9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DA010-C641-46D6-BD99-6FCA28C12E77}" type="pres">
      <dgm:prSet presAssocID="{FFA047AE-5539-4D2D-955E-AC702AAADCB3}" presName="spVertical2" presStyleCnt="0"/>
      <dgm:spPr/>
    </dgm:pt>
    <dgm:pt modelId="{939AF29F-D4A7-4C03-9639-CC31A7B73E7F}" type="pres">
      <dgm:prSet presAssocID="{FFA047AE-5539-4D2D-955E-AC702AAADCB3}" presName="spVertical3" presStyleCnt="0"/>
      <dgm:spPr/>
    </dgm:pt>
    <dgm:pt modelId="{5CEB66F1-B198-44E8-8A2F-902BB0B2EB63}" type="pres">
      <dgm:prSet presAssocID="{2ABB7706-61EA-4297-8DA2-D3E7F8764D6F}" presName="padding2" presStyleCnt="0"/>
      <dgm:spPr/>
    </dgm:pt>
    <dgm:pt modelId="{8DE0A2AB-EC86-4A5C-B2D9-309A2D351108}" type="pres">
      <dgm:prSet presAssocID="{2ABB7706-61EA-4297-8DA2-D3E7F8764D6F}" presName="negArrow" presStyleCnt="0"/>
      <dgm:spPr/>
    </dgm:pt>
    <dgm:pt modelId="{FE22E6FB-804B-4C22-AF0C-50ABDB87CB18}" type="pres">
      <dgm:prSet presAssocID="{2ABB7706-61EA-4297-8DA2-D3E7F8764D6F}" presName="backgroundArrow" presStyleLbl="node1" presStyleIdx="0" presStyleCnt="1" custLinFactNeighborY="-4775"/>
      <dgm:spPr/>
    </dgm:pt>
  </dgm:ptLst>
  <dgm:cxnLst>
    <dgm:cxn modelId="{AE1B3077-985D-4777-9D73-059DFE795CA8}" type="presOf" srcId="{FFA047AE-5539-4D2D-955E-AC702AAADCB3}" destId="{40B3D05E-CED8-47E1-BFA0-A010618E2C3E}" srcOrd="0" destOrd="0" presId="urn:microsoft.com/office/officeart/2005/8/layout/hProcess3"/>
    <dgm:cxn modelId="{A284A10A-FE0B-4B22-857B-589E0EE15E0E}" srcId="{2ABB7706-61EA-4297-8DA2-D3E7F8764D6F}" destId="{FFA047AE-5539-4D2D-955E-AC702AAADCB3}" srcOrd="0" destOrd="0" parTransId="{E02B85BB-C594-42EF-AC52-F19F9620111F}" sibTransId="{F4C80E9E-1930-4CBA-8441-F90169993B43}"/>
    <dgm:cxn modelId="{F1526C28-488B-4917-9F14-60855FD0CA46}" type="presOf" srcId="{2ABB7706-61EA-4297-8DA2-D3E7F8764D6F}" destId="{C5C7DBDC-4109-4449-AEB2-B10B974096D1}" srcOrd="0" destOrd="0" presId="urn:microsoft.com/office/officeart/2005/8/layout/hProcess3"/>
    <dgm:cxn modelId="{3726C25D-EA17-481B-8966-7E003297BC90}" type="presParOf" srcId="{C5C7DBDC-4109-4449-AEB2-B10B974096D1}" destId="{14164D38-0787-4975-BDCE-E93A93CB6A7E}" srcOrd="0" destOrd="0" presId="urn:microsoft.com/office/officeart/2005/8/layout/hProcess3"/>
    <dgm:cxn modelId="{C77F7CC0-7EDB-4257-BCC5-D1D0AE69947E}" type="presParOf" srcId="{C5C7DBDC-4109-4449-AEB2-B10B974096D1}" destId="{EE20EBE3-622F-4FEB-837E-20874225D8D4}" srcOrd="1" destOrd="0" presId="urn:microsoft.com/office/officeart/2005/8/layout/hProcess3"/>
    <dgm:cxn modelId="{B700326B-8596-49A3-BC14-7DB93A6A063C}" type="presParOf" srcId="{EE20EBE3-622F-4FEB-837E-20874225D8D4}" destId="{EAD5D7FD-CE20-4588-8B7B-11CC7B988D78}" srcOrd="0" destOrd="0" presId="urn:microsoft.com/office/officeart/2005/8/layout/hProcess3"/>
    <dgm:cxn modelId="{5C3FE6CD-D8D5-4C45-BBC0-D0892EDF9057}" type="presParOf" srcId="{EE20EBE3-622F-4FEB-837E-20874225D8D4}" destId="{E759A00E-3B81-4192-98B7-D882B49ABA18}" srcOrd="1" destOrd="0" presId="urn:microsoft.com/office/officeart/2005/8/layout/hProcess3"/>
    <dgm:cxn modelId="{94D56189-A109-4D39-BCE3-F42F6B75C3F3}" type="presParOf" srcId="{E759A00E-3B81-4192-98B7-D882B49ABA18}" destId="{35E2091E-1B82-49CB-AFD8-D84957E3BD39}" srcOrd="0" destOrd="0" presId="urn:microsoft.com/office/officeart/2005/8/layout/hProcess3"/>
    <dgm:cxn modelId="{A1FA619B-4260-4C65-BB56-70DF4D2B3270}" type="presParOf" srcId="{E759A00E-3B81-4192-98B7-D882B49ABA18}" destId="{40B3D05E-CED8-47E1-BFA0-A010618E2C3E}" srcOrd="1" destOrd="0" presId="urn:microsoft.com/office/officeart/2005/8/layout/hProcess3"/>
    <dgm:cxn modelId="{87C6BFA2-4E33-4811-AFDE-364E3B9DE526}" type="presParOf" srcId="{E759A00E-3B81-4192-98B7-D882B49ABA18}" destId="{D28DA010-C641-46D6-BD99-6FCA28C12E77}" srcOrd="2" destOrd="0" presId="urn:microsoft.com/office/officeart/2005/8/layout/hProcess3"/>
    <dgm:cxn modelId="{F106DD3C-1CA2-4BE5-BF57-693FA4CF1BB6}" type="presParOf" srcId="{E759A00E-3B81-4192-98B7-D882B49ABA18}" destId="{939AF29F-D4A7-4C03-9639-CC31A7B73E7F}" srcOrd="3" destOrd="0" presId="urn:microsoft.com/office/officeart/2005/8/layout/hProcess3"/>
    <dgm:cxn modelId="{44C40AFD-ADDE-4297-B034-86227C0456FF}" type="presParOf" srcId="{EE20EBE3-622F-4FEB-837E-20874225D8D4}" destId="{5CEB66F1-B198-44E8-8A2F-902BB0B2EB63}" srcOrd="2" destOrd="0" presId="urn:microsoft.com/office/officeart/2005/8/layout/hProcess3"/>
    <dgm:cxn modelId="{25B6F486-2627-42A9-80FA-4BD18BE64C7A}" type="presParOf" srcId="{EE20EBE3-622F-4FEB-837E-20874225D8D4}" destId="{8DE0A2AB-EC86-4A5C-B2D9-309A2D351108}" srcOrd="3" destOrd="0" presId="urn:microsoft.com/office/officeart/2005/8/layout/hProcess3"/>
    <dgm:cxn modelId="{F1CA0A93-316F-44CC-9CCA-754005BDAEEF}" type="presParOf" srcId="{EE20EBE3-622F-4FEB-837E-20874225D8D4}" destId="{FE22E6FB-804B-4C22-AF0C-50ABDB87CB18}" srcOrd="4" destOrd="0" presId="urn:microsoft.com/office/officeart/2005/8/layout/hProcess3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901885-1783-42D7-A775-062C92EF655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6D0EC6-152F-4301-8E5B-041672A75CC6}">
      <dgm:prSet phldrT="[Text]"/>
      <dgm:spPr/>
      <dgm:t>
        <a:bodyPr/>
        <a:lstStyle/>
        <a:p>
          <a:r>
            <a:rPr lang="en-US" dirty="0" smtClean="0"/>
            <a:t>MAJOR DEFAULTERS</a:t>
          </a:r>
          <a:endParaRPr lang="en-US" dirty="0"/>
        </a:p>
      </dgm:t>
    </dgm:pt>
    <dgm:pt modelId="{A37AE135-C26D-4395-8772-DD3FE7A9F03E}" type="parTrans" cxnId="{0FD0A116-8FAA-4B0B-8137-DB99153E4BB2}">
      <dgm:prSet/>
      <dgm:spPr/>
      <dgm:t>
        <a:bodyPr/>
        <a:lstStyle/>
        <a:p>
          <a:endParaRPr lang="en-US"/>
        </a:p>
      </dgm:t>
    </dgm:pt>
    <dgm:pt modelId="{C4B0A7A2-8CE4-4962-8E04-75548ED6F282}" type="sibTrans" cxnId="{0FD0A116-8FAA-4B0B-8137-DB99153E4BB2}">
      <dgm:prSet/>
      <dgm:spPr/>
      <dgm:t>
        <a:bodyPr/>
        <a:lstStyle/>
        <a:p>
          <a:endParaRPr lang="en-US"/>
        </a:p>
      </dgm:t>
    </dgm:pt>
    <dgm:pt modelId="{9E5F0864-8D21-48FD-B984-2ED35F079019}">
      <dgm:prSet phldrT="[Text]"/>
      <dgm:spPr/>
      <dgm:t>
        <a:bodyPr/>
        <a:lstStyle/>
        <a:p>
          <a:r>
            <a:rPr lang="en-US" dirty="0" smtClean="0"/>
            <a:t>WORKING IN A BUSINESS ENTITY TYPE 3</a:t>
          </a:r>
          <a:endParaRPr lang="en-US" dirty="0"/>
        </a:p>
      </dgm:t>
    </dgm:pt>
    <dgm:pt modelId="{C416DD8D-D122-4153-ABB4-EF0CF827B0DB}" type="parTrans" cxnId="{DCBD8B92-C21C-4A5C-9196-E21EC10BED1A}">
      <dgm:prSet/>
      <dgm:spPr/>
      <dgm:t>
        <a:bodyPr/>
        <a:lstStyle/>
        <a:p>
          <a:endParaRPr lang="en-US"/>
        </a:p>
      </dgm:t>
    </dgm:pt>
    <dgm:pt modelId="{76486ABA-D73D-4B4B-9825-6198541599C4}" type="sibTrans" cxnId="{DCBD8B92-C21C-4A5C-9196-E21EC10BED1A}">
      <dgm:prSet/>
      <dgm:spPr/>
      <dgm:t>
        <a:bodyPr/>
        <a:lstStyle/>
        <a:p>
          <a:endParaRPr lang="en-US"/>
        </a:p>
      </dgm:t>
    </dgm:pt>
    <dgm:pt modelId="{B8D74431-E52D-4F77-947B-5D31F015B63D}">
      <dgm:prSet phldrT="[Text]"/>
      <dgm:spPr/>
      <dgm:t>
        <a:bodyPr/>
        <a:lstStyle/>
        <a:p>
          <a:r>
            <a:rPr lang="en-US" dirty="0" smtClean="0"/>
            <a:t>MALE &amp; FEMALE</a:t>
          </a:r>
          <a:endParaRPr lang="en-US" dirty="0"/>
        </a:p>
      </dgm:t>
    </dgm:pt>
    <dgm:pt modelId="{CB4227ED-B16D-4A6C-8E34-BD2BABE62895}" type="sibTrans" cxnId="{CDFDBCE3-79EA-439B-857F-00127E582EF2}">
      <dgm:prSet/>
      <dgm:spPr/>
      <dgm:t>
        <a:bodyPr/>
        <a:lstStyle/>
        <a:p>
          <a:endParaRPr lang="en-US"/>
        </a:p>
      </dgm:t>
    </dgm:pt>
    <dgm:pt modelId="{4C7ABC8B-F0ED-4DBB-AD79-690179ADC905}" type="parTrans" cxnId="{CDFDBCE3-79EA-439B-857F-00127E582EF2}">
      <dgm:prSet/>
      <dgm:spPr/>
      <dgm:t>
        <a:bodyPr/>
        <a:lstStyle/>
        <a:p>
          <a:endParaRPr lang="en-US"/>
        </a:p>
      </dgm:t>
    </dgm:pt>
    <dgm:pt modelId="{748C081E-9974-4D35-9A17-6E4603538D6C}">
      <dgm:prSet phldrT="[Text]"/>
      <dgm:spPr/>
      <dgm:t>
        <a:bodyPr/>
        <a:lstStyle/>
        <a:p>
          <a:r>
            <a:rPr lang="en-US" dirty="0" smtClean="0"/>
            <a:t>MARRIED</a:t>
          </a:r>
          <a:endParaRPr lang="en-US" dirty="0"/>
        </a:p>
      </dgm:t>
    </dgm:pt>
    <dgm:pt modelId="{5B35CEFA-6A79-40FF-939C-2A5D6709DE29}" type="parTrans" cxnId="{BAD448C5-0CA9-43AE-9F1B-C8ADBBA75424}">
      <dgm:prSet/>
      <dgm:spPr/>
      <dgm:t>
        <a:bodyPr/>
        <a:lstStyle/>
        <a:p>
          <a:endParaRPr lang="en-US"/>
        </a:p>
      </dgm:t>
    </dgm:pt>
    <dgm:pt modelId="{BF427E6D-A9CE-43C2-B44E-2D99D1B28505}" type="sibTrans" cxnId="{BAD448C5-0CA9-43AE-9F1B-C8ADBBA75424}">
      <dgm:prSet/>
      <dgm:spPr/>
      <dgm:t>
        <a:bodyPr/>
        <a:lstStyle/>
        <a:p>
          <a:endParaRPr lang="en-US"/>
        </a:p>
      </dgm:t>
    </dgm:pt>
    <dgm:pt modelId="{E58B2519-57E2-4EAA-BD7C-8546209769E7}">
      <dgm:prSet phldrT="[Text]"/>
      <dgm:spPr/>
      <dgm:t>
        <a:bodyPr/>
        <a:lstStyle/>
        <a:p>
          <a:r>
            <a:rPr lang="en-US" dirty="0" smtClean="0"/>
            <a:t>LIVING IN APARTMENT</a:t>
          </a:r>
        </a:p>
        <a:p>
          <a:r>
            <a:rPr lang="en-US" dirty="0" smtClean="0"/>
            <a:t> </a:t>
          </a:r>
          <a:endParaRPr lang="en-US" dirty="0"/>
        </a:p>
      </dgm:t>
    </dgm:pt>
    <dgm:pt modelId="{66FE3375-73B7-4DD1-AC23-73ECF8F5370D}" type="parTrans" cxnId="{3390FF55-0174-4D84-A0F0-F2F8EC934163}">
      <dgm:prSet/>
      <dgm:spPr/>
      <dgm:t>
        <a:bodyPr/>
        <a:lstStyle/>
        <a:p>
          <a:endParaRPr lang="en-US"/>
        </a:p>
      </dgm:t>
    </dgm:pt>
    <dgm:pt modelId="{060E8552-DE79-4581-97F1-05A0AA826146}" type="sibTrans" cxnId="{3390FF55-0174-4D84-A0F0-F2F8EC934163}">
      <dgm:prSet/>
      <dgm:spPr/>
      <dgm:t>
        <a:bodyPr/>
        <a:lstStyle/>
        <a:p>
          <a:endParaRPr lang="en-US"/>
        </a:p>
      </dgm:t>
    </dgm:pt>
    <dgm:pt modelId="{A86CA7AC-ED16-4C21-A4BA-D8063C63682F}" type="pres">
      <dgm:prSet presAssocID="{0D901885-1783-42D7-A775-062C92EF655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4F5BD-3AF1-4EB1-9BAD-166497C6EA13}" type="pres">
      <dgm:prSet presAssocID="{0D901885-1783-42D7-A775-062C92EF655E}" presName="dummyMaxCanvas" presStyleCnt="0">
        <dgm:presLayoutVars/>
      </dgm:prSet>
      <dgm:spPr/>
    </dgm:pt>
    <dgm:pt modelId="{3A3DCFA8-4C6E-4558-AE27-666AE7705D51}" type="pres">
      <dgm:prSet presAssocID="{0D901885-1783-42D7-A775-062C92EF655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F14B7-8050-474F-9E0B-DF7BDB7195CF}" type="pres">
      <dgm:prSet presAssocID="{0D901885-1783-42D7-A775-062C92EF655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851A0-501D-461A-AABA-059751F5791D}" type="pres">
      <dgm:prSet presAssocID="{0D901885-1783-42D7-A775-062C92EF655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BE92F-AD2C-4265-9A88-7CD55DAD650F}" type="pres">
      <dgm:prSet presAssocID="{0D901885-1783-42D7-A775-062C92EF655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38992-7452-474A-A069-3059A3957671}" type="pres">
      <dgm:prSet presAssocID="{0D901885-1783-42D7-A775-062C92EF655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3891-0F16-4FF1-8356-872C3E87C28C}" type="pres">
      <dgm:prSet presAssocID="{0D901885-1783-42D7-A775-062C92EF655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48CEE-13A0-4BAB-8E38-67C162BF61D4}" type="pres">
      <dgm:prSet presAssocID="{0D901885-1783-42D7-A775-062C92EF655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61B93-9767-4635-BB3C-84C2A7837688}" type="pres">
      <dgm:prSet presAssocID="{0D901885-1783-42D7-A775-062C92EF655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C2641-1A88-4B7F-8DB4-A93C67467464}" type="pres">
      <dgm:prSet presAssocID="{0D901885-1783-42D7-A775-062C92EF655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A5E78-7959-49F4-91E4-8686473B1C80}" type="pres">
      <dgm:prSet presAssocID="{0D901885-1783-42D7-A775-062C92EF655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497EE-5686-44FE-B20C-35EAAAAD869D}" type="pres">
      <dgm:prSet presAssocID="{0D901885-1783-42D7-A775-062C92EF655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3F171-9E78-4AB9-A5D8-0C855C718338}" type="pres">
      <dgm:prSet presAssocID="{0D901885-1783-42D7-A775-062C92EF655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8A187-8DC9-4329-B2D7-D22BDC9F1FC6}" type="pres">
      <dgm:prSet presAssocID="{0D901885-1783-42D7-A775-062C92EF655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A5462-1480-49C8-B8D0-181E12C6DEC0}" type="pres">
      <dgm:prSet presAssocID="{0D901885-1783-42D7-A775-062C92EF655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448C5-0CA9-43AE-9F1B-C8ADBBA75424}" srcId="{0D901885-1783-42D7-A775-062C92EF655E}" destId="{748C081E-9974-4D35-9A17-6E4603538D6C}" srcOrd="2" destOrd="0" parTransId="{5B35CEFA-6A79-40FF-939C-2A5D6709DE29}" sibTransId="{BF427E6D-A9CE-43C2-B44E-2D99D1B28505}"/>
    <dgm:cxn modelId="{AF7F4AF4-4486-48B3-ADCA-CE038526FCF2}" type="presOf" srcId="{E46D0EC6-152F-4301-8E5B-041672A75CC6}" destId="{79CA5E78-7959-49F4-91E4-8686473B1C80}" srcOrd="1" destOrd="0" presId="urn:microsoft.com/office/officeart/2005/8/layout/vProcess5"/>
    <dgm:cxn modelId="{72E1648F-A720-4C27-82A8-692DD73F4089}" type="presOf" srcId="{9E5F0864-8D21-48FD-B984-2ED35F079019}" destId="{767A5462-1480-49C8-B8D0-181E12C6DEC0}" srcOrd="1" destOrd="0" presId="urn:microsoft.com/office/officeart/2005/8/layout/vProcess5"/>
    <dgm:cxn modelId="{69A22ECA-61E8-48FC-BF5C-6127A265CBF4}" type="presOf" srcId="{C4B0A7A2-8CE4-4962-8E04-75548ED6F282}" destId="{B75A3891-0F16-4FF1-8356-872C3E87C28C}" srcOrd="0" destOrd="0" presId="urn:microsoft.com/office/officeart/2005/8/layout/vProcess5"/>
    <dgm:cxn modelId="{DCBD8B92-C21C-4A5C-9196-E21EC10BED1A}" srcId="{0D901885-1783-42D7-A775-062C92EF655E}" destId="{9E5F0864-8D21-48FD-B984-2ED35F079019}" srcOrd="4" destOrd="0" parTransId="{C416DD8D-D122-4153-ABB4-EF0CF827B0DB}" sibTransId="{76486ABA-D73D-4B4B-9825-6198541599C4}"/>
    <dgm:cxn modelId="{3390FF55-0174-4D84-A0F0-F2F8EC934163}" srcId="{0D901885-1783-42D7-A775-062C92EF655E}" destId="{E58B2519-57E2-4EAA-BD7C-8546209769E7}" srcOrd="3" destOrd="0" parTransId="{66FE3375-73B7-4DD1-AC23-73ECF8F5370D}" sibTransId="{060E8552-DE79-4581-97F1-05A0AA826146}"/>
    <dgm:cxn modelId="{E23876F1-1AC6-4AA0-AB5A-5FEBEE197946}" type="presOf" srcId="{BF427E6D-A9CE-43C2-B44E-2D99D1B28505}" destId="{25261B93-9767-4635-BB3C-84C2A7837688}" srcOrd="0" destOrd="0" presId="urn:microsoft.com/office/officeart/2005/8/layout/vProcess5"/>
    <dgm:cxn modelId="{CDFDBCE3-79EA-439B-857F-00127E582EF2}" srcId="{0D901885-1783-42D7-A775-062C92EF655E}" destId="{B8D74431-E52D-4F77-947B-5D31F015B63D}" srcOrd="1" destOrd="0" parTransId="{4C7ABC8B-F0ED-4DBB-AD79-690179ADC905}" sibTransId="{CB4227ED-B16D-4A6C-8E34-BD2BABE62895}"/>
    <dgm:cxn modelId="{A93B5A1E-F53F-4496-9436-5E305709DD4A}" type="presOf" srcId="{E58B2519-57E2-4EAA-BD7C-8546209769E7}" destId="{6718A187-8DC9-4329-B2D7-D22BDC9F1FC6}" srcOrd="1" destOrd="0" presId="urn:microsoft.com/office/officeart/2005/8/layout/vProcess5"/>
    <dgm:cxn modelId="{AB5D76FF-A81D-476C-8FCA-23FE287BE100}" type="presOf" srcId="{748C081E-9974-4D35-9A17-6E4603538D6C}" destId="{470851A0-501D-461A-AABA-059751F5791D}" srcOrd="0" destOrd="0" presId="urn:microsoft.com/office/officeart/2005/8/layout/vProcess5"/>
    <dgm:cxn modelId="{9D0DACEA-463B-433E-94D7-F8D24A58EFFA}" type="presOf" srcId="{B8D74431-E52D-4F77-947B-5D31F015B63D}" destId="{F53F14B7-8050-474F-9E0B-DF7BDB7195CF}" srcOrd="0" destOrd="0" presId="urn:microsoft.com/office/officeart/2005/8/layout/vProcess5"/>
    <dgm:cxn modelId="{FD6AA7E8-B494-48FB-B2CB-939FDB6AACC0}" type="presOf" srcId="{9E5F0864-8D21-48FD-B984-2ED35F079019}" destId="{FED38992-7452-474A-A069-3059A3957671}" srcOrd="0" destOrd="0" presId="urn:microsoft.com/office/officeart/2005/8/layout/vProcess5"/>
    <dgm:cxn modelId="{78A24BB5-AC29-4026-8F13-7A31A4BED6DF}" type="presOf" srcId="{B8D74431-E52D-4F77-947B-5D31F015B63D}" destId="{0F9497EE-5686-44FE-B20C-35EAAAAD869D}" srcOrd="1" destOrd="0" presId="urn:microsoft.com/office/officeart/2005/8/layout/vProcess5"/>
    <dgm:cxn modelId="{0DBE58C1-51B6-47F8-80A8-90773A2F4D4B}" type="presOf" srcId="{E58B2519-57E2-4EAA-BD7C-8546209769E7}" destId="{318BE92F-AD2C-4265-9A88-7CD55DAD650F}" srcOrd="0" destOrd="0" presId="urn:microsoft.com/office/officeart/2005/8/layout/vProcess5"/>
    <dgm:cxn modelId="{BEFBFD1B-6823-44A0-BFAC-027F8A3CA8D7}" type="presOf" srcId="{748C081E-9974-4D35-9A17-6E4603538D6C}" destId="{DFA3F171-9E78-4AB9-A5D8-0C855C718338}" srcOrd="1" destOrd="0" presId="urn:microsoft.com/office/officeart/2005/8/layout/vProcess5"/>
    <dgm:cxn modelId="{6F14724B-AA75-4212-98B6-8793B492DDEF}" type="presOf" srcId="{060E8552-DE79-4581-97F1-05A0AA826146}" destId="{28DC2641-1A88-4B7F-8DB4-A93C67467464}" srcOrd="0" destOrd="0" presId="urn:microsoft.com/office/officeart/2005/8/layout/vProcess5"/>
    <dgm:cxn modelId="{40F329D3-C668-4D4C-ABE3-C7752439B019}" type="presOf" srcId="{E46D0EC6-152F-4301-8E5B-041672A75CC6}" destId="{3A3DCFA8-4C6E-4558-AE27-666AE7705D51}" srcOrd="0" destOrd="0" presId="urn:microsoft.com/office/officeart/2005/8/layout/vProcess5"/>
    <dgm:cxn modelId="{DEC2D9AA-A446-4E46-B650-7ACE95736A71}" type="presOf" srcId="{CB4227ED-B16D-4A6C-8E34-BD2BABE62895}" destId="{80948CEE-13A0-4BAB-8E38-67C162BF61D4}" srcOrd="0" destOrd="0" presId="urn:microsoft.com/office/officeart/2005/8/layout/vProcess5"/>
    <dgm:cxn modelId="{0370BD90-8BAF-4B11-AE26-6FBB8E115C35}" type="presOf" srcId="{0D901885-1783-42D7-A775-062C92EF655E}" destId="{A86CA7AC-ED16-4C21-A4BA-D8063C63682F}" srcOrd="0" destOrd="0" presId="urn:microsoft.com/office/officeart/2005/8/layout/vProcess5"/>
    <dgm:cxn modelId="{0FD0A116-8FAA-4B0B-8137-DB99153E4BB2}" srcId="{0D901885-1783-42D7-A775-062C92EF655E}" destId="{E46D0EC6-152F-4301-8E5B-041672A75CC6}" srcOrd="0" destOrd="0" parTransId="{A37AE135-C26D-4395-8772-DD3FE7A9F03E}" sibTransId="{C4B0A7A2-8CE4-4962-8E04-75548ED6F282}"/>
    <dgm:cxn modelId="{17DA3259-E034-4499-80C9-2D67634C39BA}" type="presParOf" srcId="{A86CA7AC-ED16-4C21-A4BA-D8063C63682F}" destId="{2A04F5BD-3AF1-4EB1-9BAD-166497C6EA13}" srcOrd="0" destOrd="0" presId="urn:microsoft.com/office/officeart/2005/8/layout/vProcess5"/>
    <dgm:cxn modelId="{7A1CE24D-7145-44BB-BC08-CB22A5B6C53C}" type="presParOf" srcId="{A86CA7AC-ED16-4C21-A4BA-D8063C63682F}" destId="{3A3DCFA8-4C6E-4558-AE27-666AE7705D51}" srcOrd="1" destOrd="0" presId="urn:microsoft.com/office/officeart/2005/8/layout/vProcess5"/>
    <dgm:cxn modelId="{4E57BF96-EE44-44CC-8131-77885F51ED53}" type="presParOf" srcId="{A86CA7AC-ED16-4C21-A4BA-D8063C63682F}" destId="{F53F14B7-8050-474F-9E0B-DF7BDB7195CF}" srcOrd="2" destOrd="0" presId="urn:microsoft.com/office/officeart/2005/8/layout/vProcess5"/>
    <dgm:cxn modelId="{C1B409B2-9A4C-43E0-8332-43730369415D}" type="presParOf" srcId="{A86CA7AC-ED16-4C21-A4BA-D8063C63682F}" destId="{470851A0-501D-461A-AABA-059751F5791D}" srcOrd="3" destOrd="0" presId="urn:microsoft.com/office/officeart/2005/8/layout/vProcess5"/>
    <dgm:cxn modelId="{135C3E78-27C5-4B13-B104-1DBC96815333}" type="presParOf" srcId="{A86CA7AC-ED16-4C21-A4BA-D8063C63682F}" destId="{318BE92F-AD2C-4265-9A88-7CD55DAD650F}" srcOrd="4" destOrd="0" presId="urn:microsoft.com/office/officeart/2005/8/layout/vProcess5"/>
    <dgm:cxn modelId="{56789FEC-8C7B-419B-9A55-5F989E322C8C}" type="presParOf" srcId="{A86CA7AC-ED16-4C21-A4BA-D8063C63682F}" destId="{FED38992-7452-474A-A069-3059A3957671}" srcOrd="5" destOrd="0" presId="urn:microsoft.com/office/officeart/2005/8/layout/vProcess5"/>
    <dgm:cxn modelId="{46F4E259-8DD8-48A4-8315-17734598E6B1}" type="presParOf" srcId="{A86CA7AC-ED16-4C21-A4BA-D8063C63682F}" destId="{B75A3891-0F16-4FF1-8356-872C3E87C28C}" srcOrd="6" destOrd="0" presId="urn:microsoft.com/office/officeart/2005/8/layout/vProcess5"/>
    <dgm:cxn modelId="{10D55F28-AC89-43D1-8C81-6F8D97314B89}" type="presParOf" srcId="{A86CA7AC-ED16-4C21-A4BA-D8063C63682F}" destId="{80948CEE-13A0-4BAB-8E38-67C162BF61D4}" srcOrd="7" destOrd="0" presId="urn:microsoft.com/office/officeart/2005/8/layout/vProcess5"/>
    <dgm:cxn modelId="{87B94DAD-62A8-4C35-BAF0-150B639F70BA}" type="presParOf" srcId="{A86CA7AC-ED16-4C21-A4BA-D8063C63682F}" destId="{25261B93-9767-4635-BB3C-84C2A7837688}" srcOrd="8" destOrd="0" presId="urn:microsoft.com/office/officeart/2005/8/layout/vProcess5"/>
    <dgm:cxn modelId="{87623C46-F697-4F74-BBBA-E75DBB70EA68}" type="presParOf" srcId="{A86CA7AC-ED16-4C21-A4BA-D8063C63682F}" destId="{28DC2641-1A88-4B7F-8DB4-A93C67467464}" srcOrd="9" destOrd="0" presId="urn:microsoft.com/office/officeart/2005/8/layout/vProcess5"/>
    <dgm:cxn modelId="{EFEBCA63-30AC-4496-BE65-C383168629C5}" type="presParOf" srcId="{A86CA7AC-ED16-4C21-A4BA-D8063C63682F}" destId="{79CA5E78-7959-49F4-91E4-8686473B1C80}" srcOrd="10" destOrd="0" presId="urn:microsoft.com/office/officeart/2005/8/layout/vProcess5"/>
    <dgm:cxn modelId="{922D064F-7319-4467-8E3E-D80B70778C7F}" type="presParOf" srcId="{A86CA7AC-ED16-4C21-A4BA-D8063C63682F}" destId="{0F9497EE-5686-44FE-B20C-35EAAAAD869D}" srcOrd="11" destOrd="0" presId="urn:microsoft.com/office/officeart/2005/8/layout/vProcess5"/>
    <dgm:cxn modelId="{64399E4B-2BA0-47CF-ADED-F7819D23BB4D}" type="presParOf" srcId="{A86CA7AC-ED16-4C21-A4BA-D8063C63682F}" destId="{DFA3F171-9E78-4AB9-A5D8-0C855C718338}" srcOrd="12" destOrd="0" presId="urn:microsoft.com/office/officeart/2005/8/layout/vProcess5"/>
    <dgm:cxn modelId="{0C35AA22-B11E-47D3-9925-862136304E7C}" type="presParOf" srcId="{A86CA7AC-ED16-4C21-A4BA-D8063C63682F}" destId="{6718A187-8DC9-4329-B2D7-D22BDC9F1FC6}" srcOrd="13" destOrd="0" presId="urn:microsoft.com/office/officeart/2005/8/layout/vProcess5"/>
    <dgm:cxn modelId="{DF03A418-DF91-4090-B9D0-0DB4077CCD2B}" type="presParOf" srcId="{A86CA7AC-ED16-4C21-A4BA-D8063C63682F}" destId="{767A5462-1480-49C8-B8D0-181E12C6DEC0}" srcOrd="14" destOrd="0" presId="urn:microsoft.com/office/officeart/2005/8/layout/vProcess5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C67EBC-832E-47DE-B994-7504CA0C7D7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1BD08-EB10-411E-86B9-93C704A6734A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8529F76E-3E10-46D5-B2F9-9494138FCCC8}" type="parTrans" cxnId="{E881D470-F7B7-463B-A1FE-93965D5848E0}">
      <dgm:prSet/>
      <dgm:spPr/>
      <dgm:t>
        <a:bodyPr/>
        <a:lstStyle/>
        <a:p>
          <a:endParaRPr lang="en-US"/>
        </a:p>
      </dgm:t>
    </dgm:pt>
    <dgm:pt modelId="{1DD2FFA9-F414-4E62-84B2-8EFAF34E37DE}" type="sibTrans" cxnId="{E881D470-F7B7-463B-A1FE-93965D5848E0}">
      <dgm:prSet/>
      <dgm:spPr/>
      <dgm:t>
        <a:bodyPr/>
        <a:lstStyle/>
        <a:p>
          <a:endParaRPr lang="en-US"/>
        </a:p>
      </dgm:t>
    </dgm:pt>
    <dgm:pt modelId="{17C4415E-CE25-471C-932D-54392594C2A0}">
      <dgm:prSet phldrT="[Text]"/>
      <dgm:spPr/>
      <dgm:t>
        <a:bodyPr/>
        <a:lstStyle/>
        <a:p>
          <a:r>
            <a:rPr lang="en-US" dirty="0" smtClean="0"/>
            <a:t>Importing Libraries</a:t>
          </a:r>
          <a:endParaRPr lang="en-US" dirty="0"/>
        </a:p>
      </dgm:t>
    </dgm:pt>
    <dgm:pt modelId="{91115DEB-977F-4243-9AA5-86142D2E5610}" type="parTrans" cxnId="{41E8573B-F3DD-4EFB-801C-64517DB01D66}">
      <dgm:prSet/>
      <dgm:spPr/>
      <dgm:t>
        <a:bodyPr/>
        <a:lstStyle/>
        <a:p>
          <a:endParaRPr lang="en-US"/>
        </a:p>
      </dgm:t>
    </dgm:pt>
    <dgm:pt modelId="{C4BEE5DA-BFCF-4D9C-B32A-CFDD01F96F8E}" type="sibTrans" cxnId="{41E8573B-F3DD-4EFB-801C-64517DB01D66}">
      <dgm:prSet/>
      <dgm:spPr/>
      <dgm:t>
        <a:bodyPr/>
        <a:lstStyle/>
        <a:p>
          <a:endParaRPr lang="en-US"/>
        </a:p>
      </dgm:t>
    </dgm:pt>
    <dgm:pt modelId="{5E161CE9-866B-4D8D-8A08-8F8B5EDF7D28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043B984A-497F-4310-B07E-801BFDFD3B0D}" type="parTrans" cxnId="{11D86005-4786-4ECB-898A-83279562F578}">
      <dgm:prSet/>
      <dgm:spPr/>
      <dgm:t>
        <a:bodyPr/>
        <a:lstStyle/>
        <a:p>
          <a:endParaRPr lang="en-US"/>
        </a:p>
      </dgm:t>
    </dgm:pt>
    <dgm:pt modelId="{7612BF9C-A752-446B-9350-E6CEF521A7FC}" type="sibTrans" cxnId="{11D86005-4786-4ECB-898A-83279562F578}">
      <dgm:prSet/>
      <dgm:spPr/>
      <dgm:t>
        <a:bodyPr/>
        <a:lstStyle/>
        <a:p>
          <a:endParaRPr lang="en-US"/>
        </a:p>
      </dgm:t>
    </dgm:pt>
    <dgm:pt modelId="{6E5D3A4F-FBB0-4BD1-BEDE-5789AFC6406F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AA4B2103-DFBA-4A35-98A6-21ED35C5E5BC}" type="parTrans" cxnId="{E3391866-E30D-4B62-937B-DF391A6C4C7E}">
      <dgm:prSet/>
      <dgm:spPr/>
      <dgm:t>
        <a:bodyPr/>
        <a:lstStyle/>
        <a:p>
          <a:endParaRPr lang="en-US"/>
        </a:p>
      </dgm:t>
    </dgm:pt>
    <dgm:pt modelId="{87DDF5AF-EF60-4120-B97B-467CB0881DE5}" type="sibTrans" cxnId="{E3391866-E30D-4B62-937B-DF391A6C4C7E}">
      <dgm:prSet/>
      <dgm:spPr/>
      <dgm:t>
        <a:bodyPr/>
        <a:lstStyle/>
        <a:p>
          <a:endParaRPr lang="en-US"/>
        </a:p>
      </dgm:t>
    </dgm:pt>
    <dgm:pt modelId="{5A2D114B-47C8-4EFC-9C69-8F1D8632BBC4}">
      <dgm:prSet phldrT="[Text]"/>
      <dgm:spPr/>
      <dgm:t>
        <a:bodyPr/>
        <a:lstStyle/>
        <a:p>
          <a:r>
            <a:rPr lang="en-US" dirty="0" smtClean="0"/>
            <a:t>Dropping columns with missing values &gt;45%</a:t>
          </a:r>
          <a:endParaRPr lang="en-US" dirty="0"/>
        </a:p>
      </dgm:t>
    </dgm:pt>
    <dgm:pt modelId="{560CA2D6-E9D7-45CD-88DE-827AF17B8336}" type="parTrans" cxnId="{995FF245-26D0-42F2-92EF-604A3843FE17}">
      <dgm:prSet/>
      <dgm:spPr/>
      <dgm:t>
        <a:bodyPr/>
        <a:lstStyle/>
        <a:p>
          <a:endParaRPr lang="en-US"/>
        </a:p>
      </dgm:t>
    </dgm:pt>
    <dgm:pt modelId="{DF1EDAC7-70D8-41FE-8DBA-648053005B27}" type="sibTrans" cxnId="{995FF245-26D0-42F2-92EF-604A3843FE17}">
      <dgm:prSet/>
      <dgm:spPr/>
      <dgm:t>
        <a:bodyPr/>
        <a:lstStyle/>
        <a:p>
          <a:endParaRPr lang="en-US"/>
        </a:p>
      </dgm:t>
    </dgm:pt>
    <dgm:pt modelId="{FAAC9724-DB8B-44CB-819C-024CA9DFE013}">
      <dgm:prSet phldrT="[Text]"/>
      <dgm:spPr/>
      <dgm:t>
        <a:bodyPr/>
        <a:lstStyle/>
        <a:p>
          <a:r>
            <a:rPr lang="en-US" dirty="0" smtClean="0"/>
            <a:t>4. </a:t>
          </a:r>
          <a:endParaRPr lang="en-US" dirty="0"/>
        </a:p>
      </dgm:t>
    </dgm:pt>
    <dgm:pt modelId="{C3784DC6-96A4-44B5-9B3A-52DEEFE5E1BC}" type="parTrans" cxnId="{EB0AFBAE-590C-441C-838C-850DADEB521A}">
      <dgm:prSet/>
      <dgm:spPr/>
      <dgm:t>
        <a:bodyPr/>
        <a:lstStyle/>
        <a:p>
          <a:endParaRPr lang="en-US"/>
        </a:p>
      </dgm:t>
    </dgm:pt>
    <dgm:pt modelId="{01AC54A7-7AF3-4871-9184-51C33C0BC426}" type="sibTrans" cxnId="{EB0AFBAE-590C-441C-838C-850DADEB521A}">
      <dgm:prSet/>
      <dgm:spPr/>
      <dgm:t>
        <a:bodyPr/>
        <a:lstStyle/>
        <a:p>
          <a:endParaRPr lang="en-US"/>
        </a:p>
      </dgm:t>
    </dgm:pt>
    <dgm:pt modelId="{09604A60-E142-48EC-9B5F-EABCFA5CCF74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7049EBC8-BFCF-460F-BED2-2C814C38726F}" type="parTrans" cxnId="{D6FA730F-21B0-494C-8F8B-E4453DDEC9E9}">
      <dgm:prSet/>
      <dgm:spPr/>
      <dgm:t>
        <a:bodyPr/>
        <a:lstStyle/>
        <a:p>
          <a:endParaRPr lang="en-US"/>
        </a:p>
      </dgm:t>
    </dgm:pt>
    <dgm:pt modelId="{3F4AD9D4-052C-448C-A5A1-9C8251E0E71E}" type="sibTrans" cxnId="{D6FA730F-21B0-494C-8F8B-E4453DDEC9E9}">
      <dgm:prSet/>
      <dgm:spPr/>
      <dgm:t>
        <a:bodyPr/>
        <a:lstStyle/>
        <a:p>
          <a:endParaRPr lang="en-US"/>
        </a:p>
      </dgm:t>
    </dgm:pt>
    <dgm:pt modelId="{AB79E08D-8894-4D06-B3E6-670158175C6F}">
      <dgm:prSet phldrT="[Text]"/>
      <dgm:spPr/>
      <dgm:t>
        <a:bodyPr/>
        <a:lstStyle/>
        <a:p>
          <a:r>
            <a:rPr lang="en-US" dirty="0" smtClean="0"/>
            <a:t>Continuous column -  Columns containing unique values &gt; 58</a:t>
          </a:r>
          <a:endParaRPr lang="en-US" dirty="0"/>
        </a:p>
      </dgm:t>
    </dgm:pt>
    <dgm:pt modelId="{0AE2F84B-DD33-424D-A1AC-1F6F78435168}" type="parTrans" cxnId="{4B31787E-BDB6-4911-9194-60495DECBF9C}">
      <dgm:prSet/>
      <dgm:spPr/>
      <dgm:t>
        <a:bodyPr/>
        <a:lstStyle/>
        <a:p>
          <a:endParaRPr lang="en-US"/>
        </a:p>
      </dgm:t>
    </dgm:pt>
    <dgm:pt modelId="{B2190ADB-FE63-4831-AF79-E4653FBB8931}" type="sibTrans" cxnId="{4B31787E-BDB6-4911-9194-60495DECBF9C}">
      <dgm:prSet/>
      <dgm:spPr/>
      <dgm:t>
        <a:bodyPr/>
        <a:lstStyle/>
        <a:p>
          <a:endParaRPr lang="en-US"/>
        </a:p>
      </dgm:t>
    </dgm:pt>
    <dgm:pt modelId="{8DB6722F-485C-4DDB-9381-223418B637D1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824CF4EF-A645-4EE0-B31D-EDFB0790CF7A}" type="parTrans" cxnId="{A4C46D2C-E365-40F0-B9DA-522E109CE2DA}">
      <dgm:prSet/>
      <dgm:spPr/>
      <dgm:t>
        <a:bodyPr/>
        <a:lstStyle/>
        <a:p>
          <a:endParaRPr lang="en-US"/>
        </a:p>
      </dgm:t>
    </dgm:pt>
    <dgm:pt modelId="{76824959-15BF-4197-94AC-F7BAB456F671}" type="sibTrans" cxnId="{A4C46D2C-E365-40F0-B9DA-522E109CE2DA}">
      <dgm:prSet/>
      <dgm:spPr/>
      <dgm:t>
        <a:bodyPr/>
        <a:lstStyle/>
        <a:p>
          <a:endParaRPr lang="en-US"/>
        </a:p>
      </dgm:t>
    </dgm:pt>
    <dgm:pt modelId="{50D37CF4-E99C-42AF-AB5A-53722E27037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161BF26F-682B-4107-9D6C-C61DCC2F7258}" type="parTrans" cxnId="{5FBD32AE-6DED-4ED0-84F8-F813FCC85B34}">
      <dgm:prSet/>
      <dgm:spPr/>
      <dgm:t>
        <a:bodyPr/>
        <a:lstStyle/>
        <a:p>
          <a:endParaRPr lang="en-US"/>
        </a:p>
      </dgm:t>
    </dgm:pt>
    <dgm:pt modelId="{2FF6CD04-1095-4170-B48E-DEF7A4273421}" type="sibTrans" cxnId="{5FBD32AE-6DED-4ED0-84F8-F813FCC85B34}">
      <dgm:prSet/>
      <dgm:spPr/>
      <dgm:t>
        <a:bodyPr/>
        <a:lstStyle/>
        <a:p>
          <a:endParaRPr lang="en-US"/>
        </a:p>
      </dgm:t>
    </dgm:pt>
    <dgm:pt modelId="{E0EEE521-681A-4B95-B246-C06A27B48C5C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32FD59-2BE3-495E-BD01-C3E74706980D}" type="parTrans" cxnId="{30C6DF6F-FD92-4C14-8AD1-81EB69387F7E}">
      <dgm:prSet/>
      <dgm:spPr/>
      <dgm:t>
        <a:bodyPr/>
        <a:lstStyle/>
        <a:p>
          <a:endParaRPr lang="en-US"/>
        </a:p>
      </dgm:t>
    </dgm:pt>
    <dgm:pt modelId="{C7DB5D8A-7274-4739-BB6E-D80FD2DF1266}" type="sibTrans" cxnId="{30C6DF6F-FD92-4C14-8AD1-81EB69387F7E}">
      <dgm:prSet/>
      <dgm:spPr/>
      <dgm:t>
        <a:bodyPr/>
        <a:lstStyle/>
        <a:p>
          <a:endParaRPr lang="en-US"/>
        </a:p>
      </dgm:t>
    </dgm:pt>
    <dgm:pt modelId="{AE769819-2CDE-48DE-BF19-84252E1AB489}">
      <dgm:prSet phldrT="[Text]"/>
      <dgm:spPr/>
      <dgm:t>
        <a:bodyPr/>
        <a:lstStyle/>
        <a:p>
          <a:r>
            <a:rPr lang="en-US" dirty="0" smtClean="0"/>
            <a:t>Imputation for missing value&lt;45 (categorical – mode, continuous – median)</a:t>
          </a:r>
          <a:endParaRPr lang="en-US" dirty="0"/>
        </a:p>
      </dgm:t>
    </dgm:pt>
    <dgm:pt modelId="{B2B1A463-5076-4810-9C35-A61611FD0DBA}" type="parTrans" cxnId="{1D190628-1A76-41F3-9907-6EB7CB79D0CB}">
      <dgm:prSet/>
      <dgm:spPr/>
      <dgm:t>
        <a:bodyPr/>
        <a:lstStyle/>
        <a:p>
          <a:endParaRPr lang="en-US"/>
        </a:p>
      </dgm:t>
    </dgm:pt>
    <dgm:pt modelId="{E634F5CA-9E32-49E1-87D1-31B114EA6E57}" type="sibTrans" cxnId="{1D190628-1A76-41F3-9907-6EB7CB79D0CB}">
      <dgm:prSet/>
      <dgm:spPr/>
      <dgm:t>
        <a:bodyPr/>
        <a:lstStyle/>
        <a:p>
          <a:endParaRPr lang="en-US"/>
        </a:p>
      </dgm:t>
    </dgm:pt>
    <dgm:pt modelId="{5ECC92AA-9BAA-4B9D-BD27-213435720E5F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018CF32C-1795-42DA-A032-8780BBFF06B1}" type="parTrans" cxnId="{2534CB24-DB3B-4A67-AE8E-ADC99EEE1E8F}">
      <dgm:prSet/>
      <dgm:spPr/>
      <dgm:t>
        <a:bodyPr/>
        <a:lstStyle/>
        <a:p>
          <a:endParaRPr lang="en-US"/>
        </a:p>
      </dgm:t>
    </dgm:pt>
    <dgm:pt modelId="{EEBCAAAD-8F8E-4F6D-AEB6-4B57C27BACA8}" type="sibTrans" cxnId="{2534CB24-DB3B-4A67-AE8E-ADC99EEE1E8F}">
      <dgm:prSet/>
      <dgm:spPr/>
      <dgm:t>
        <a:bodyPr/>
        <a:lstStyle/>
        <a:p>
          <a:endParaRPr lang="en-US"/>
        </a:p>
      </dgm:t>
    </dgm:pt>
    <dgm:pt modelId="{3B3589CB-62CD-48E7-878B-C5C54D1B1661}">
      <dgm:prSet phldrT="[Text]"/>
      <dgm:spPr/>
      <dgm:t>
        <a:bodyPr/>
        <a:lstStyle/>
        <a:p>
          <a:r>
            <a:rPr lang="en-US" dirty="0" smtClean="0"/>
            <a:t>Dropping unnecessary columns</a:t>
          </a:r>
          <a:endParaRPr lang="en-US" dirty="0"/>
        </a:p>
      </dgm:t>
    </dgm:pt>
    <dgm:pt modelId="{4BE68AFE-67C4-4F5C-B65B-4C0CBD8ACED8}" type="parTrans" cxnId="{AF3BE1AC-D21F-482F-AD0D-A802D41CC317}">
      <dgm:prSet/>
      <dgm:spPr/>
      <dgm:t>
        <a:bodyPr/>
        <a:lstStyle/>
        <a:p>
          <a:endParaRPr lang="en-US"/>
        </a:p>
      </dgm:t>
    </dgm:pt>
    <dgm:pt modelId="{A0F48E72-E443-4EA7-B6C1-A5036676D4DF}" type="sibTrans" cxnId="{AF3BE1AC-D21F-482F-AD0D-A802D41CC317}">
      <dgm:prSet/>
      <dgm:spPr/>
      <dgm:t>
        <a:bodyPr/>
        <a:lstStyle/>
        <a:p>
          <a:endParaRPr lang="en-US"/>
        </a:p>
      </dgm:t>
    </dgm:pt>
    <dgm:pt modelId="{81E34B66-328B-4974-A0D7-E6C06F7DFCBA}">
      <dgm:prSet/>
      <dgm:spPr/>
      <dgm:t>
        <a:bodyPr/>
        <a:lstStyle/>
        <a:p>
          <a:r>
            <a:rPr lang="en-US" dirty="0" smtClean="0"/>
            <a:t>Reading the data set and finding percentage of null values</a:t>
          </a:r>
          <a:endParaRPr lang="en-US" dirty="0"/>
        </a:p>
      </dgm:t>
    </dgm:pt>
    <dgm:pt modelId="{B1C3550E-6091-4A4A-955C-A0E6053579EF}" type="parTrans" cxnId="{121F2F54-382D-4CCB-9796-011B59006C5B}">
      <dgm:prSet/>
      <dgm:spPr/>
      <dgm:t>
        <a:bodyPr/>
        <a:lstStyle/>
        <a:p>
          <a:endParaRPr lang="en-US"/>
        </a:p>
      </dgm:t>
    </dgm:pt>
    <dgm:pt modelId="{84E1C2EE-1695-4F49-A614-04FC10CF757C}" type="sibTrans" cxnId="{121F2F54-382D-4CCB-9796-011B59006C5B}">
      <dgm:prSet/>
      <dgm:spPr/>
      <dgm:t>
        <a:bodyPr/>
        <a:lstStyle/>
        <a:p>
          <a:endParaRPr lang="en-US"/>
        </a:p>
      </dgm:t>
    </dgm:pt>
    <dgm:pt modelId="{96E8FFEC-D7EF-4147-BB02-3792D256624D}">
      <dgm:prSet phldrT="[Text]"/>
      <dgm:spPr/>
      <dgm:t>
        <a:bodyPr/>
        <a:lstStyle/>
        <a:p>
          <a:r>
            <a:rPr lang="en-US" dirty="0" smtClean="0"/>
            <a:t>Identifying continuous and categorical columns/variable</a:t>
          </a:r>
          <a:endParaRPr lang="en-US" dirty="0"/>
        </a:p>
      </dgm:t>
    </dgm:pt>
    <dgm:pt modelId="{ECC174DD-8497-44BF-BA46-818AED643559}" type="parTrans" cxnId="{4F8E8339-F882-44EA-8EF7-4DA2A3779B60}">
      <dgm:prSet/>
      <dgm:spPr/>
      <dgm:t>
        <a:bodyPr/>
        <a:lstStyle/>
        <a:p>
          <a:endParaRPr lang="en-US"/>
        </a:p>
      </dgm:t>
    </dgm:pt>
    <dgm:pt modelId="{E62FD805-FB66-4CDF-B83F-B2DED7DE3AD3}" type="sibTrans" cxnId="{4F8E8339-F882-44EA-8EF7-4DA2A3779B60}">
      <dgm:prSet/>
      <dgm:spPr/>
      <dgm:t>
        <a:bodyPr/>
        <a:lstStyle/>
        <a:p>
          <a:endParaRPr lang="en-US"/>
        </a:p>
      </dgm:t>
    </dgm:pt>
    <dgm:pt modelId="{4E52B2F5-1D4C-4454-83B2-AF094AC0668D}">
      <dgm:prSet phldrT="[Text]"/>
      <dgm:spPr/>
      <dgm:t>
        <a:bodyPr/>
        <a:lstStyle/>
        <a:p>
          <a:r>
            <a:rPr lang="en-US" dirty="0" smtClean="0"/>
            <a:t>Categorical column – Columns containing unique values &lt; 58</a:t>
          </a:r>
          <a:endParaRPr lang="en-US" dirty="0"/>
        </a:p>
      </dgm:t>
    </dgm:pt>
    <dgm:pt modelId="{D11B8C5E-1027-4BA7-A529-D62E5B9673EF}" type="parTrans" cxnId="{F6D9A207-EA94-4122-A50D-5E55CE3E4B7A}">
      <dgm:prSet/>
      <dgm:spPr/>
      <dgm:t>
        <a:bodyPr/>
        <a:lstStyle/>
        <a:p>
          <a:endParaRPr lang="en-US"/>
        </a:p>
      </dgm:t>
    </dgm:pt>
    <dgm:pt modelId="{B72FD3FA-B5EC-41D9-975B-D7D93E6D4A1E}" type="sibTrans" cxnId="{F6D9A207-EA94-4122-A50D-5E55CE3E4B7A}">
      <dgm:prSet/>
      <dgm:spPr/>
      <dgm:t>
        <a:bodyPr/>
        <a:lstStyle/>
        <a:p>
          <a:endParaRPr lang="en-US"/>
        </a:p>
      </dgm:t>
    </dgm:pt>
    <dgm:pt modelId="{BC1016D2-80C5-4AA5-BB29-B44059F9D438}">
      <dgm:prSet phldrT="[Text]"/>
      <dgm:spPr/>
      <dgm:t>
        <a:bodyPr/>
        <a:lstStyle/>
        <a:p>
          <a:r>
            <a:rPr lang="en-US" dirty="0" smtClean="0"/>
            <a:t>Detecting Outliers – Using Subplots</a:t>
          </a:r>
          <a:endParaRPr lang="en-US" dirty="0"/>
        </a:p>
      </dgm:t>
    </dgm:pt>
    <dgm:pt modelId="{E85A98A6-E019-4385-808D-FD45EF41C1A9}" type="parTrans" cxnId="{450F7F93-58CC-4F02-8E2E-FB693C31B08B}">
      <dgm:prSet/>
      <dgm:spPr/>
      <dgm:t>
        <a:bodyPr/>
        <a:lstStyle/>
        <a:p>
          <a:endParaRPr lang="en-US"/>
        </a:p>
      </dgm:t>
    </dgm:pt>
    <dgm:pt modelId="{012B6400-7354-4AF9-A530-5EBF9F3BEE43}" type="sibTrans" cxnId="{450F7F93-58CC-4F02-8E2E-FB693C31B08B}">
      <dgm:prSet/>
      <dgm:spPr/>
      <dgm:t>
        <a:bodyPr/>
        <a:lstStyle/>
        <a:p>
          <a:endParaRPr lang="en-US"/>
        </a:p>
      </dgm:t>
    </dgm:pt>
    <dgm:pt modelId="{8C30AEAB-E702-437A-99B3-193B5E0499C7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829677B3-13F2-4632-B723-B59165222FA6}" type="parTrans" cxnId="{5B4BFD52-C8AF-469B-AF4B-654652C00754}">
      <dgm:prSet/>
      <dgm:spPr/>
      <dgm:t>
        <a:bodyPr/>
        <a:lstStyle/>
        <a:p>
          <a:endParaRPr lang="en-US"/>
        </a:p>
      </dgm:t>
    </dgm:pt>
    <dgm:pt modelId="{8A7B0795-DE4A-4605-9E4C-9BDE1C57E6B4}" type="sibTrans" cxnId="{5B4BFD52-C8AF-469B-AF4B-654652C00754}">
      <dgm:prSet/>
      <dgm:spPr/>
      <dgm:t>
        <a:bodyPr/>
        <a:lstStyle/>
        <a:p>
          <a:endParaRPr lang="en-US"/>
        </a:p>
      </dgm:t>
    </dgm:pt>
    <dgm:pt modelId="{5BFEB22B-404D-427A-8C36-BFCECF3E3353}">
      <dgm:prSet phldrT="[Text]"/>
      <dgm:spPr/>
      <dgm:t>
        <a:bodyPr/>
        <a:lstStyle/>
        <a:p>
          <a:r>
            <a:rPr lang="en-US" dirty="0" smtClean="0"/>
            <a:t>Handling outliers by flooring and capping</a:t>
          </a:r>
          <a:endParaRPr lang="en-US" dirty="0"/>
        </a:p>
      </dgm:t>
    </dgm:pt>
    <dgm:pt modelId="{1B6ACDC7-BE3F-4950-81A5-4FD847E4611D}" type="parTrans" cxnId="{1759AEC4-BBE1-4782-8478-647B2C3FBEF1}">
      <dgm:prSet/>
      <dgm:spPr/>
      <dgm:t>
        <a:bodyPr/>
        <a:lstStyle/>
        <a:p>
          <a:endParaRPr lang="en-US"/>
        </a:p>
      </dgm:t>
    </dgm:pt>
    <dgm:pt modelId="{FE1D1713-9076-417E-AAE7-22B6132F38E4}" type="sibTrans" cxnId="{1759AEC4-BBE1-4782-8478-647B2C3FBEF1}">
      <dgm:prSet/>
      <dgm:spPr/>
      <dgm:t>
        <a:bodyPr/>
        <a:lstStyle/>
        <a:p>
          <a:endParaRPr lang="en-US"/>
        </a:p>
      </dgm:t>
    </dgm:pt>
    <dgm:pt modelId="{A950572D-E40A-4F2B-9742-9C2EE64C1C78}" type="pres">
      <dgm:prSet presAssocID="{DDC67EBC-832E-47DE-B994-7504CA0C7D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AD67F-CF14-42CB-9A51-2BE15854B82D}" type="pres">
      <dgm:prSet presAssocID="{44A1BD08-EB10-411E-86B9-93C704A6734A}" presName="composite" presStyleCnt="0"/>
      <dgm:spPr/>
    </dgm:pt>
    <dgm:pt modelId="{6DADE5E8-DAA8-4805-ABB6-E8BCB2ED40AE}" type="pres">
      <dgm:prSet presAssocID="{44A1BD08-EB10-411E-86B9-93C704A6734A}" presName="parentText" presStyleLbl="align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DED97-B27C-4F0F-A2F3-CEFFEF0F395E}" type="pres">
      <dgm:prSet presAssocID="{44A1BD08-EB10-411E-86B9-93C704A6734A}" presName="descendantText" presStyleLbl="align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216CE-7048-46E6-9139-12F81C4FD5D7}" type="pres">
      <dgm:prSet presAssocID="{1DD2FFA9-F414-4E62-84B2-8EFAF34E37DE}" presName="sp" presStyleCnt="0"/>
      <dgm:spPr/>
    </dgm:pt>
    <dgm:pt modelId="{AFA37969-265C-479A-BC82-DCF13B33F6E6}" type="pres">
      <dgm:prSet presAssocID="{5E161CE9-866B-4D8D-8A08-8F8B5EDF7D28}" presName="composite" presStyleCnt="0"/>
      <dgm:spPr/>
    </dgm:pt>
    <dgm:pt modelId="{49C7721E-7D94-4056-94BB-BACDD02944D9}" type="pres">
      <dgm:prSet presAssocID="{5E161CE9-866B-4D8D-8A08-8F8B5EDF7D28}" presName="parentText" presStyleLbl="align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C2225-5077-4B1F-B2CB-67B36A3867CF}" type="pres">
      <dgm:prSet presAssocID="{5E161CE9-866B-4D8D-8A08-8F8B5EDF7D28}" presName="descendantText" presStyleLbl="align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AA11E-1B5A-4C49-96CD-B57041E52736}" type="pres">
      <dgm:prSet presAssocID="{7612BF9C-A752-446B-9350-E6CEF521A7FC}" presName="sp" presStyleCnt="0"/>
      <dgm:spPr/>
    </dgm:pt>
    <dgm:pt modelId="{82EF627B-5AED-4F9A-933A-F48FF3E3F725}" type="pres">
      <dgm:prSet presAssocID="{6E5D3A4F-FBB0-4BD1-BEDE-5789AFC6406F}" presName="composite" presStyleCnt="0"/>
      <dgm:spPr/>
    </dgm:pt>
    <dgm:pt modelId="{EFBAD2B1-0EAF-4AA2-93DD-630C49BFFFE4}" type="pres">
      <dgm:prSet presAssocID="{6E5D3A4F-FBB0-4BD1-BEDE-5789AFC6406F}" presName="parentText" presStyleLbl="align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C043-6480-4D82-912F-506AEA63908A}" type="pres">
      <dgm:prSet presAssocID="{6E5D3A4F-FBB0-4BD1-BEDE-5789AFC6406F}" presName="descendantText" presStyleLbl="align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1964D-EB46-4833-A954-C4609A97D58F}" type="pres">
      <dgm:prSet presAssocID="{87DDF5AF-EF60-4120-B97B-467CB0881DE5}" presName="sp" presStyleCnt="0"/>
      <dgm:spPr/>
    </dgm:pt>
    <dgm:pt modelId="{8A82C3CD-A48F-49DF-BD99-3084435962E2}" type="pres">
      <dgm:prSet presAssocID="{FAAC9724-DB8B-44CB-819C-024CA9DFE013}" presName="composite" presStyleCnt="0"/>
      <dgm:spPr/>
    </dgm:pt>
    <dgm:pt modelId="{760442E8-068B-4B83-81B7-38842E6C178D}" type="pres">
      <dgm:prSet presAssocID="{FAAC9724-DB8B-44CB-819C-024CA9DFE013}" presName="parentText" presStyleLbl="align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B87F4-1461-4AC6-A21B-6A7B5DBC4246}" type="pres">
      <dgm:prSet presAssocID="{FAAC9724-DB8B-44CB-819C-024CA9DFE013}" presName="descendantText" presStyleLbl="align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486EC-AD0A-444F-BAF0-729B88E0C2BB}" type="pres">
      <dgm:prSet presAssocID="{01AC54A7-7AF3-4871-9184-51C33C0BC426}" presName="sp" presStyleCnt="0"/>
      <dgm:spPr/>
    </dgm:pt>
    <dgm:pt modelId="{27A67CDE-8EE3-4D43-BCEC-2CFD8C15FD3F}" type="pres">
      <dgm:prSet presAssocID="{09604A60-E142-48EC-9B5F-EABCFA5CCF74}" presName="composite" presStyleCnt="0"/>
      <dgm:spPr/>
    </dgm:pt>
    <dgm:pt modelId="{84AF4006-6C2B-486A-90D5-25940E3DA4A9}" type="pres">
      <dgm:prSet presAssocID="{09604A60-E142-48EC-9B5F-EABCFA5CCF74}" presName="parentText" presStyleLbl="align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B51E4-9A39-4316-8581-4E66EBB3B74C}" type="pres">
      <dgm:prSet presAssocID="{09604A60-E142-48EC-9B5F-EABCFA5CCF74}" presName="descendantText" presStyleLbl="align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C289F-8392-4DDA-B0EA-FC4F86AA3262}" type="pres">
      <dgm:prSet presAssocID="{3F4AD9D4-052C-448C-A5A1-9C8251E0E71E}" presName="sp" presStyleCnt="0"/>
      <dgm:spPr/>
    </dgm:pt>
    <dgm:pt modelId="{39E6389B-5073-445F-AF48-30B09F15763B}" type="pres">
      <dgm:prSet presAssocID="{50D37CF4-E99C-42AF-AB5A-53722E270379}" presName="composite" presStyleCnt="0"/>
      <dgm:spPr/>
    </dgm:pt>
    <dgm:pt modelId="{C8CE1125-DBD9-497E-BCE8-62ED583FD5D9}" type="pres">
      <dgm:prSet presAssocID="{50D37CF4-E99C-42AF-AB5A-53722E270379}" presName="parentText" presStyleLbl="align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AF866-8E29-4375-B3C4-E285BBE73083}" type="pres">
      <dgm:prSet presAssocID="{50D37CF4-E99C-42AF-AB5A-53722E270379}" presName="descendantText" presStyleLbl="align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28BD6-D4A1-4A72-80B4-932ABBB18DF1}" type="pres">
      <dgm:prSet presAssocID="{2FF6CD04-1095-4170-B48E-DEF7A4273421}" presName="sp" presStyleCnt="0"/>
      <dgm:spPr/>
    </dgm:pt>
    <dgm:pt modelId="{4B0EB66D-5EC8-4014-9EEE-05E06543908E}" type="pres">
      <dgm:prSet presAssocID="{E0EEE521-681A-4B95-B246-C06A27B48C5C}" presName="composite" presStyleCnt="0"/>
      <dgm:spPr/>
    </dgm:pt>
    <dgm:pt modelId="{84E607F3-5E78-41AD-A903-1B0E288DD39E}" type="pres">
      <dgm:prSet presAssocID="{E0EEE521-681A-4B95-B246-C06A27B48C5C}" presName="parentText" presStyleLbl="align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35C91-ABF5-4061-80B2-69931A1BD81D}" type="pres">
      <dgm:prSet presAssocID="{E0EEE521-681A-4B95-B246-C06A27B48C5C}" presName="descendantText" presStyleLbl="align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9CCD8-8A97-4A5D-BED9-8748765638ED}" type="pres">
      <dgm:prSet presAssocID="{C7DB5D8A-7274-4739-BB6E-D80FD2DF1266}" presName="sp" presStyleCnt="0"/>
      <dgm:spPr/>
    </dgm:pt>
    <dgm:pt modelId="{738CA06C-9576-40A0-8AD9-097394594E25}" type="pres">
      <dgm:prSet presAssocID="{5ECC92AA-9BAA-4B9D-BD27-213435720E5F}" presName="composite" presStyleCnt="0"/>
      <dgm:spPr/>
    </dgm:pt>
    <dgm:pt modelId="{AA8A8374-9880-4C15-BFA5-883B7920C22B}" type="pres">
      <dgm:prSet presAssocID="{5ECC92AA-9BAA-4B9D-BD27-213435720E5F}" presName="parentText" presStyleLbl="align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B0585-2C4C-48E0-9215-D509C4032C6B}" type="pres">
      <dgm:prSet presAssocID="{5ECC92AA-9BAA-4B9D-BD27-213435720E5F}" presName="descendantText" presStyleLbl="align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E5B88-1072-4FF5-BAC8-37AB412B6280}" type="pres">
      <dgm:prSet presAssocID="{EEBCAAAD-8F8E-4F6D-AEB6-4B57C27BACA8}" presName="sp" presStyleCnt="0"/>
      <dgm:spPr/>
    </dgm:pt>
    <dgm:pt modelId="{4DF1F03C-0E88-421A-8675-92A703351395}" type="pres">
      <dgm:prSet presAssocID="{8DB6722F-485C-4DDB-9381-223418B637D1}" presName="composite" presStyleCnt="0"/>
      <dgm:spPr/>
    </dgm:pt>
    <dgm:pt modelId="{AF97669B-29C4-4D4E-80D3-3D995ECADC76}" type="pres">
      <dgm:prSet presAssocID="{8DB6722F-485C-4DDB-9381-223418B637D1}" presName="parentText" presStyleLbl="align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1708C-F34C-42BD-BCC3-D4678B39BBF9}" type="pres">
      <dgm:prSet presAssocID="{8DB6722F-485C-4DDB-9381-223418B637D1}" presName="descendantText" presStyleLbl="align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2B8F4-0CFF-4C88-8663-CAFB8D2D9920}" type="pres">
      <dgm:prSet presAssocID="{76824959-15BF-4197-94AC-F7BAB456F671}" presName="sp" presStyleCnt="0"/>
      <dgm:spPr/>
    </dgm:pt>
    <dgm:pt modelId="{790BBBB8-60BF-4F45-A14C-D68D9965C47D}" type="pres">
      <dgm:prSet presAssocID="{8C30AEAB-E702-437A-99B3-193B5E0499C7}" presName="composite" presStyleCnt="0"/>
      <dgm:spPr/>
    </dgm:pt>
    <dgm:pt modelId="{FBD97975-65FC-499F-8E24-A72AF07EB5B9}" type="pres">
      <dgm:prSet presAssocID="{8C30AEAB-E702-437A-99B3-193B5E0499C7}" presName="parentText" presStyleLbl="align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56B13-1B87-4F98-A00D-11FDCECF7334}" type="pres">
      <dgm:prSet presAssocID="{8C30AEAB-E702-437A-99B3-193B5E0499C7}" presName="descendantText" presStyleLbl="align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BD32AE-6DED-4ED0-84F8-F813FCC85B34}" srcId="{DDC67EBC-832E-47DE-B994-7504CA0C7D7B}" destId="{50D37CF4-E99C-42AF-AB5A-53722E270379}" srcOrd="5" destOrd="0" parTransId="{161BF26F-682B-4107-9D6C-C61DCC2F7258}" sibTransId="{2FF6CD04-1095-4170-B48E-DEF7A4273421}"/>
    <dgm:cxn modelId="{1D190628-1A76-41F3-9907-6EB7CB79D0CB}" srcId="{E0EEE521-681A-4B95-B246-C06A27B48C5C}" destId="{AE769819-2CDE-48DE-BF19-84252E1AB489}" srcOrd="0" destOrd="0" parTransId="{B2B1A463-5076-4810-9C35-A61611FD0DBA}" sibTransId="{E634F5CA-9E32-49E1-87D1-31B114EA6E57}"/>
    <dgm:cxn modelId="{F6D9A207-EA94-4122-A50D-5E55CE3E4B7A}" srcId="{50D37CF4-E99C-42AF-AB5A-53722E270379}" destId="{4E52B2F5-1D4C-4454-83B2-AF094AC0668D}" srcOrd="0" destOrd="0" parTransId="{D11B8C5E-1027-4BA7-A529-D62E5B9673EF}" sibTransId="{B72FD3FA-B5EC-41D9-975B-D7D93E6D4A1E}"/>
    <dgm:cxn modelId="{995FF245-26D0-42F2-92EF-604A3843FE17}" srcId="{6E5D3A4F-FBB0-4BD1-BEDE-5789AFC6406F}" destId="{5A2D114B-47C8-4EFC-9C69-8F1D8632BBC4}" srcOrd="0" destOrd="0" parTransId="{560CA2D6-E9D7-45CD-88DE-827AF17B8336}" sibTransId="{DF1EDAC7-70D8-41FE-8DBA-648053005B27}"/>
    <dgm:cxn modelId="{21AA128B-278A-4772-9AB0-4052A56A158E}" type="presOf" srcId="{DDC67EBC-832E-47DE-B994-7504CA0C7D7B}" destId="{A950572D-E40A-4F2B-9742-9C2EE64C1C78}" srcOrd="0" destOrd="0" presId="urn:microsoft.com/office/officeart/2005/8/layout/chevron2"/>
    <dgm:cxn modelId="{4B31787E-BDB6-4911-9194-60495DECBF9C}" srcId="{09604A60-E142-48EC-9B5F-EABCFA5CCF74}" destId="{AB79E08D-8894-4D06-B3E6-670158175C6F}" srcOrd="0" destOrd="0" parTransId="{0AE2F84B-DD33-424D-A1AC-1F6F78435168}" sibTransId="{B2190ADB-FE63-4831-AF79-E4653FBB8931}"/>
    <dgm:cxn modelId="{FEA69C53-6817-41F4-BF72-2203F4499B31}" type="presOf" srcId="{6E5D3A4F-FBB0-4BD1-BEDE-5789AFC6406F}" destId="{EFBAD2B1-0EAF-4AA2-93DD-630C49BFFFE4}" srcOrd="0" destOrd="0" presId="urn:microsoft.com/office/officeart/2005/8/layout/chevron2"/>
    <dgm:cxn modelId="{4F8E8339-F882-44EA-8EF7-4DA2A3779B60}" srcId="{FAAC9724-DB8B-44CB-819C-024CA9DFE013}" destId="{96E8FFEC-D7EF-4147-BB02-3792D256624D}" srcOrd="0" destOrd="0" parTransId="{ECC174DD-8497-44BF-BA46-818AED643559}" sibTransId="{E62FD805-FB66-4CDF-B83F-B2DED7DE3AD3}"/>
    <dgm:cxn modelId="{FA66939C-E87A-4664-8BED-E82B64434352}" type="presOf" srcId="{4E52B2F5-1D4C-4454-83B2-AF094AC0668D}" destId="{4F6AF866-8E29-4375-B3C4-E285BBE73083}" srcOrd="0" destOrd="0" presId="urn:microsoft.com/office/officeart/2005/8/layout/chevron2"/>
    <dgm:cxn modelId="{24CA9359-AC7E-4709-9F23-341E23AA883B}" type="presOf" srcId="{AE769819-2CDE-48DE-BF19-84252E1AB489}" destId="{D2D35C91-ABF5-4061-80B2-69931A1BD81D}" srcOrd="0" destOrd="0" presId="urn:microsoft.com/office/officeart/2005/8/layout/chevron2"/>
    <dgm:cxn modelId="{11D86005-4786-4ECB-898A-83279562F578}" srcId="{DDC67EBC-832E-47DE-B994-7504CA0C7D7B}" destId="{5E161CE9-866B-4D8D-8A08-8F8B5EDF7D28}" srcOrd="1" destOrd="0" parTransId="{043B984A-497F-4310-B07E-801BFDFD3B0D}" sibTransId="{7612BF9C-A752-446B-9350-E6CEF521A7FC}"/>
    <dgm:cxn modelId="{06141B71-2108-44EF-A68A-06BD97285405}" type="presOf" srcId="{8C30AEAB-E702-437A-99B3-193B5E0499C7}" destId="{FBD97975-65FC-499F-8E24-A72AF07EB5B9}" srcOrd="0" destOrd="0" presId="urn:microsoft.com/office/officeart/2005/8/layout/chevron2"/>
    <dgm:cxn modelId="{41E8573B-F3DD-4EFB-801C-64517DB01D66}" srcId="{44A1BD08-EB10-411E-86B9-93C704A6734A}" destId="{17C4415E-CE25-471C-932D-54392594C2A0}" srcOrd="0" destOrd="0" parTransId="{91115DEB-977F-4243-9AA5-86142D2E5610}" sibTransId="{C4BEE5DA-BFCF-4D9C-B32A-CFDD01F96F8E}"/>
    <dgm:cxn modelId="{E3391866-E30D-4B62-937B-DF391A6C4C7E}" srcId="{DDC67EBC-832E-47DE-B994-7504CA0C7D7B}" destId="{6E5D3A4F-FBB0-4BD1-BEDE-5789AFC6406F}" srcOrd="2" destOrd="0" parTransId="{AA4B2103-DFBA-4A35-98A6-21ED35C5E5BC}" sibTransId="{87DDF5AF-EF60-4120-B97B-467CB0881DE5}"/>
    <dgm:cxn modelId="{30C6DF6F-FD92-4C14-8AD1-81EB69387F7E}" srcId="{DDC67EBC-832E-47DE-B994-7504CA0C7D7B}" destId="{E0EEE521-681A-4B95-B246-C06A27B48C5C}" srcOrd="6" destOrd="0" parTransId="{4632FD59-2BE3-495E-BD01-C3E74706980D}" sibTransId="{C7DB5D8A-7274-4739-BB6E-D80FD2DF1266}"/>
    <dgm:cxn modelId="{D6FA730F-21B0-494C-8F8B-E4453DDEC9E9}" srcId="{DDC67EBC-832E-47DE-B994-7504CA0C7D7B}" destId="{09604A60-E142-48EC-9B5F-EABCFA5CCF74}" srcOrd="4" destOrd="0" parTransId="{7049EBC8-BFCF-460F-BED2-2C814C38726F}" sibTransId="{3F4AD9D4-052C-448C-A5A1-9C8251E0E71E}"/>
    <dgm:cxn modelId="{B4C19F53-C48D-431A-B042-AB45BB605890}" type="presOf" srcId="{E0EEE521-681A-4B95-B246-C06A27B48C5C}" destId="{84E607F3-5E78-41AD-A903-1B0E288DD39E}" srcOrd="0" destOrd="0" presId="urn:microsoft.com/office/officeart/2005/8/layout/chevron2"/>
    <dgm:cxn modelId="{AEF91F94-7A1B-4724-B66C-B058723F2AAB}" type="presOf" srcId="{5BFEB22B-404D-427A-8C36-BFCECF3E3353}" destId="{AE056B13-1B87-4F98-A00D-11FDCECF7334}" srcOrd="0" destOrd="0" presId="urn:microsoft.com/office/officeart/2005/8/layout/chevron2"/>
    <dgm:cxn modelId="{2534CB24-DB3B-4A67-AE8E-ADC99EEE1E8F}" srcId="{DDC67EBC-832E-47DE-B994-7504CA0C7D7B}" destId="{5ECC92AA-9BAA-4B9D-BD27-213435720E5F}" srcOrd="7" destOrd="0" parTransId="{018CF32C-1795-42DA-A032-8780BBFF06B1}" sibTransId="{EEBCAAAD-8F8E-4F6D-AEB6-4B57C27BACA8}"/>
    <dgm:cxn modelId="{A4C46D2C-E365-40F0-B9DA-522E109CE2DA}" srcId="{DDC67EBC-832E-47DE-B994-7504CA0C7D7B}" destId="{8DB6722F-485C-4DDB-9381-223418B637D1}" srcOrd="8" destOrd="0" parTransId="{824CF4EF-A645-4EE0-B31D-EDFB0790CF7A}" sibTransId="{76824959-15BF-4197-94AC-F7BAB456F671}"/>
    <dgm:cxn modelId="{0A9A1AAE-D173-4D8E-A000-EF7553EBC8EB}" type="presOf" srcId="{AB79E08D-8894-4D06-B3E6-670158175C6F}" destId="{4F2B51E4-9A39-4316-8581-4E66EBB3B74C}" srcOrd="0" destOrd="0" presId="urn:microsoft.com/office/officeart/2005/8/layout/chevron2"/>
    <dgm:cxn modelId="{4C8AAC9B-A97E-413C-ABE8-F0F00CB2FCDD}" type="presOf" srcId="{81E34B66-328B-4974-A0D7-E6C06F7DFCBA}" destId="{EE6C2225-5077-4B1F-B2CB-67B36A3867CF}" srcOrd="0" destOrd="0" presId="urn:microsoft.com/office/officeart/2005/8/layout/chevron2"/>
    <dgm:cxn modelId="{5B4BFD52-C8AF-469B-AF4B-654652C00754}" srcId="{DDC67EBC-832E-47DE-B994-7504CA0C7D7B}" destId="{8C30AEAB-E702-437A-99B3-193B5E0499C7}" srcOrd="9" destOrd="0" parTransId="{829677B3-13F2-4632-B723-B59165222FA6}" sibTransId="{8A7B0795-DE4A-4605-9E4C-9BDE1C57E6B4}"/>
    <dgm:cxn modelId="{0D3C22C1-34C0-44BD-B3E1-2948136A9977}" type="presOf" srcId="{BC1016D2-80C5-4AA5-BB29-B44059F9D438}" destId="{5221708C-F34C-42BD-BCC3-D4678B39BBF9}" srcOrd="0" destOrd="0" presId="urn:microsoft.com/office/officeart/2005/8/layout/chevron2"/>
    <dgm:cxn modelId="{03F2B8F0-FBB6-48C1-9FA6-81F0B12E8722}" type="presOf" srcId="{96E8FFEC-D7EF-4147-BB02-3792D256624D}" destId="{AFDB87F4-1461-4AC6-A21B-6A7B5DBC4246}" srcOrd="0" destOrd="0" presId="urn:microsoft.com/office/officeart/2005/8/layout/chevron2"/>
    <dgm:cxn modelId="{EB0AFBAE-590C-441C-838C-850DADEB521A}" srcId="{DDC67EBC-832E-47DE-B994-7504CA0C7D7B}" destId="{FAAC9724-DB8B-44CB-819C-024CA9DFE013}" srcOrd="3" destOrd="0" parTransId="{C3784DC6-96A4-44B5-9B3A-52DEEFE5E1BC}" sibTransId="{01AC54A7-7AF3-4871-9184-51C33C0BC426}"/>
    <dgm:cxn modelId="{95BA32F2-E924-465A-B43A-81FB36DA8D9D}" type="presOf" srcId="{17C4415E-CE25-471C-932D-54392594C2A0}" destId="{6ACDED97-B27C-4F0F-A2F3-CEFFEF0F395E}" srcOrd="0" destOrd="0" presId="urn:microsoft.com/office/officeart/2005/8/layout/chevron2"/>
    <dgm:cxn modelId="{450F7F93-58CC-4F02-8E2E-FB693C31B08B}" srcId="{8DB6722F-485C-4DDB-9381-223418B637D1}" destId="{BC1016D2-80C5-4AA5-BB29-B44059F9D438}" srcOrd="0" destOrd="0" parTransId="{E85A98A6-E019-4385-808D-FD45EF41C1A9}" sibTransId="{012B6400-7354-4AF9-A530-5EBF9F3BEE43}"/>
    <dgm:cxn modelId="{4145BE14-02F3-4A23-ADF7-CED1D3A4F5C5}" type="presOf" srcId="{44A1BD08-EB10-411E-86B9-93C704A6734A}" destId="{6DADE5E8-DAA8-4805-ABB6-E8BCB2ED40AE}" srcOrd="0" destOrd="0" presId="urn:microsoft.com/office/officeart/2005/8/layout/chevron2"/>
    <dgm:cxn modelId="{FF51E097-B76E-4971-8518-CD0FBF9ABA02}" type="presOf" srcId="{5A2D114B-47C8-4EFC-9C69-8F1D8632BBC4}" destId="{0C16C043-6480-4D82-912F-506AEA63908A}" srcOrd="0" destOrd="0" presId="urn:microsoft.com/office/officeart/2005/8/layout/chevron2"/>
    <dgm:cxn modelId="{EEEC9C4D-FC61-49B1-93D2-FDD53E439C31}" type="presOf" srcId="{3B3589CB-62CD-48E7-878B-C5C54D1B1661}" destId="{6DBB0585-2C4C-48E0-9215-D509C4032C6B}" srcOrd="0" destOrd="0" presId="urn:microsoft.com/office/officeart/2005/8/layout/chevron2"/>
    <dgm:cxn modelId="{D0FE9104-D11F-4F35-BE3E-66B2F59E09EF}" type="presOf" srcId="{5ECC92AA-9BAA-4B9D-BD27-213435720E5F}" destId="{AA8A8374-9880-4C15-BFA5-883B7920C22B}" srcOrd="0" destOrd="0" presId="urn:microsoft.com/office/officeart/2005/8/layout/chevron2"/>
    <dgm:cxn modelId="{1B6487A7-E86A-476C-AC15-23A58B13A5AD}" type="presOf" srcId="{8DB6722F-485C-4DDB-9381-223418B637D1}" destId="{AF97669B-29C4-4D4E-80D3-3D995ECADC76}" srcOrd="0" destOrd="0" presId="urn:microsoft.com/office/officeart/2005/8/layout/chevron2"/>
    <dgm:cxn modelId="{3E1C8051-B8EE-406D-8288-0AF69823289D}" type="presOf" srcId="{50D37CF4-E99C-42AF-AB5A-53722E270379}" destId="{C8CE1125-DBD9-497E-BCE8-62ED583FD5D9}" srcOrd="0" destOrd="0" presId="urn:microsoft.com/office/officeart/2005/8/layout/chevron2"/>
    <dgm:cxn modelId="{E881D470-F7B7-463B-A1FE-93965D5848E0}" srcId="{DDC67EBC-832E-47DE-B994-7504CA0C7D7B}" destId="{44A1BD08-EB10-411E-86B9-93C704A6734A}" srcOrd="0" destOrd="0" parTransId="{8529F76E-3E10-46D5-B2F9-9494138FCCC8}" sibTransId="{1DD2FFA9-F414-4E62-84B2-8EFAF34E37DE}"/>
    <dgm:cxn modelId="{121F2F54-382D-4CCB-9796-011B59006C5B}" srcId="{5E161CE9-866B-4D8D-8A08-8F8B5EDF7D28}" destId="{81E34B66-328B-4974-A0D7-E6C06F7DFCBA}" srcOrd="0" destOrd="0" parTransId="{B1C3550E-6091-4A4A-955C-A0E6053579EF}" sibTransId="{84E1C2EE-1695-4F49-A614-04FC10CF757C}"/>
    <dgm:cxn modelId="{F2C76FD3-C3E7-46A2-B304-F294A48530D8}" type="presOf" srcId="{FAAC9724-DB8B-44CB-819C-024CA9DFE013}" destId="{760442E8-068B-4B83-81B7-38842E6C178D}" srcOrd="0" destOrd="0" presId="urn:microsoft.com/office/officeart/2005/8/layout/chevron2"/>
    <dgm:cxn modelId="{AF3BE1AC-D21F-482F-AD0D-A802D41CC317}" srcId="{5ECC92AA-9BAA-4B9D-BD27-213435720E5F}" destId="{3B3589CB-62CD-48E7-878B-C5C54D1B1661}" srcOrd="0" destOrd="0" parTransId="{4BE68AFE-67C4-4F5C-B65B-4C0CBD8ACED8}" sibTransId="{A0F48E72-E443-4EA7-B6C1-A5036676D4DF}"/>
    <dgm:cxn modelId="{B78DC26C-8292-48FE-8651-74F5A6E439D1}" type="presOf" srcId="{5E161CE9-866B-4D8D-8A08-8F8B5EDF7D28}" destId="{49C7721E-7D94-4056-94BB-BACDD02944D9}" srcOrd="0" destOrd="0" presId="urn:microsoft.com/office/officeart/2005/8/layout/chevron2"/>
    <dgm:cxn modelId="{FA67B14F-2832-4E02-9919-EBB21FA0CC6A}" type="presOf" srcId="{09604A60-E142-48EC-9B5F-EABCFA5CCF74}" destId="{84AF4006-6C2B-486A-90D5-25940E3DA4A9}" srcOrd="0" destOrd="0" presId="urn:microsoft.com/office/officeart/2005/8/layout/chevron2"/>
    <dgm:cxn modelId="{1759AEC4-BBE1-4782-8478-647B2C3FBEF1}" srcId="{8C30AEAB-E702-437A-99B3-193B5E0499C7}" destId="{5BFEB22B-404D-427A-8C36-BFCECF3E3353}" srcOrd="0" destOrd="0" parTransId="{1B6ACDC7-BE3F-4950-81A5-4FD847E4611D}" sibTransId="{FE1D1713-9076-417E-AAE7-22B6132F38E4}"/>
    <dgm:cxn modelId="{20F4857D-BD3C-48C6-9A2B-52AE04E6616F}" type="presParOf" srcId="{A950572D-E40A-4F2B-9742-9C2EE64C1C78}" destId="{028AD67F-CF14-42CB-9A51-2BE15854B82D}" srcOrd="0" destOrd="0" presId="urn:microsoft.com/office/officeart/2005/8/layout/chevron2"/>
    <dgm:cxn modelId="{478A090E-61D0-404C-A917-9B49A2D50034}" type="presParOf" srcId="{028AD67F-CF14-42CB-9A51-2BE15854B82D}" destId="{6DADE5E8-DAA8-4805-ABB6-E8BCB2ED40AE}" srcOrd="0" destOrd="0" presId="urn:microsoft.com/office/officeart/2005/8/layout/chevron2"/>
    <dgm:cxn modelId="{1282D51B-ECE1-451A-83BE-15C7E842D24F}" type="presParOf" srcId="{028AD67F-CF14-42CB-9A51-2BE15854B82D}" destId="{6ACDED97-B27C-4F0F-A2F3-CEFFEF0F395E}" srcOrd="1" destOrd="0" presId="urn:microsoft.com/office/officeart/2005/8/layout/chevron2"/>
    <dgm:cxn modelId="{4F07898E-E29A-463B-B19A-D60F32F5522B}" type="presParOf" srcId="{A950572D-E40A-4F2B-9742-9C2EE64C1C78}" destId="{FF4216CE-7048-46E6-9139-12F81C4FD5D7}" srcOrd="1" destOrd="0" presId="urn:microsoft.com/office/officeart/2005/8/layout/chevron2"/>
    <dgm:cxn modelId="{5BDBE3EF-972C-4A26-AC73-2D90BC3DDB59}" type="presParOf" srcId="{A950572D-E40A-4F2B-9742-9C2EE64C1C78}" destId="{AFA37969-265C-479A-BC82-DCF13B33F6E6}" srcOrd="2" destOrd="0" presId="urn:microsoft.com/office/officeart/2005/8/layout/chevron2"/>
    <dgm:cxn modelId="{DB2240E9-D880-467E-AFE0-37F54169325A}" type="presParOf" srcId="{AFA37969-265C-479A-BC82-DCF13B33F6E6}" destId="{49C7721E-7D94-4056-94BB-BACDD02944D9}" srcOrd="0" destOrd="0" presId="urn:microsoft.com/office/officeart/2005/8/layout/chevron2"/>
    <dgm:cxn modelId="{F12D86EB-B280-4213-BE1F-010C852037D9}" type="presParOf" srcId="{AFA37969-265C-479A-BC82-DCF13B33F6E6}" destId="{EE6C2225-5077-4B1F-B2CB-67B36A3867CF}" srcOrd="1" destOrd="0" presId="urn:microsoft.com/office/officeart/2005/8/layout/chevron2"/>
    <dgm:cxn modelId="{A20D57F4-6965-49F0-94E5-AC5E8DE9133F}" type="presParOf" srcId="{A950572D-E40A-4F2B-9742-9C2EE64C1C78}" destId="{89CAA11E-1B5A-4C49-96CD-B57041E52736}" srcOrd="3" destOrd="0" presId="urn:microsoft.com/office/officeart/2005/8/layout/chevron2"/>
    <dgm:cxn modelId="{52494BD8-52AA-4362-9C29-32A90D9AFAAA}" type="presParOf" srcId="{A950572D-E40A-4F2B-9742-9C2EE64C1C78}" destId="{82EF627B-5AED-4F9A-933A-F48FF3E3F725}" srcOrd="4" destOrd="0" presId="urn:microsoft.com/office/officeart/2005/8/layout/chevron2"/>
    <dgm:cxn modelId="{A992BBE2-DA83-43CF-B512-8712F759793D}" type="presParOf" srcId="{82EF627B-5AED-4F9A-933A-F48FF3E3F725}" destId="{EFBAD2B1-0EAF-4AA2-93DD-630C49BFFFE4}" srcOrd="0" destOrd="0" presId="urn:microsoft.com/office/officeart/2005/8/layout/chevron2"/>
    <dgm:cxn modelId="{78A78D0E-4733-438E-806C-BD7DABD35838}" type="presParOf" srcId="{82EF627B-5AED-4F9A-933A-F48FF3E3F725}" destId="{0C16C043-6480-4D82-912F-506AEA63908A}" srcOrd="1" destOrd="0" presId="urn:microsoft.com/office/officeart/2005/8/layout/chevron2"/>
    <dgm:cxn modelId="{6DF375EB-013C-4B6C-9647-C21DE35B843E}" type="presParOf" srcId="{A950572D-E40A-4F2B-9742-9C2EE64C1C78}" destId="{C6D1964D-EB46-4833-A954-C4609A97D58F}" srcOrd="5" destOrd="0" presId="urn:microsoft.com/office/officeart/2005/8/layout/chevron2"/>
    <dgm:cxn modelId="{41E43FE4-C532-4E2C-B0CA-7A9BC266EFE8}" type="presParOf" srcId="{A950572D-E40A-4F2B-9742-9C2EE64C1C78}" destId="{8A82C3CD-A48F-49DF-BD99-3084435962E2}" srcOrd="6" destOrd="0" presId="urn:microsoft.com/office/officeart/2005/8/layout/chevron2"/>
    <dgm:cxn modelId="{6884B38B-8346-4C26-AFEF-C95A1CF67077}" type="presParOf" srcId="{8A82C3CD-A48F-49DF-BD99-3084435962E2}" destId="{760442E8-068B-4B83-81B7-38842E6C178D}" srcOrd="0" destOrd="0" presId="urn:microsoft.com/office/officeart/2005/8/layout/chevron2"/>
    <dgm:cxn modelId="{ABE46E7D-B696-490C-A5AE-3139BF05676C}" type="presParOf" srcId="{8A82C3CD-A48F-49DF-BD99-3084435962E2}" destId="{AFDB87F4-1461-4AC6-A21B-6A7B5DBC4246}" srcOrd="1" destOrd="0" presId="urn:microsoft.com/office/officeart/2005/8/layout/chevron2"/>
    <dgm:cxn modelId="{38EE15B8-E18B-4A1D-91AD-730EB6D7DF12}" type="presParOf" srcId="{A950572D-E40A-4F2B-9742-9C2EE64C1C78}" destId="{6F1486EC-AD0A-444F-BAF0-729B88E0C2BB}" srcOrd="7" destOrd="0" presId="urn:microsoft.com/office/officeart/2005/8/layout/chevron2"/>
    <dgm:cxn modelId="{5BD825B0-8D7B-487E-94CB-D260A98B16C1}" type="presParOf" srcId="{A950572D-E40A-4F2B-9742-9C2EE64C1C78}" destId="{27A67CDE-8EE3-4D43-BCEC-2CFD8C15FD3F}" srcOrd="8" destOrd="0" presId="urn:microsoft.com/office/officeart/2005/8/layout/chevron2"/>
    <dgm:cxn modelId="{554A574E-DFD4-4D66-BDDA-B20545436696}" type="presParOf" srcId="{27A67CDE-8EE3-4D43-BCEC-2CFD8C15FD3F}" destId="{84AF4006-6C2B-486A-90D5-25940E3DA4A9}" srcOrd="0" destOrd="0" presId="urn:microsoft.com/office/officeart/2005/8/layout/chevron2"/>
    <dgm:cxn modelId="{B6F90556-6EDE-4A8F-9A3C-6FD0F4A7FD6E}" type="presParOf" srcId="{27A67CDE-8EE3-4D43-BCEC-2CFD8C15FD3F}" destId="{4F2B51E4-9A39-4316-8581-4E66EBB3B74C}" srcOrd="1" destOrd="0" presId="urn:microsoft.com/office/officeart/2005/8/layout/chevron2"/>
    <dgm:cxn modelId="{0479E5B9-B9D4-44FE-9813-80E821C9DD0C}" type="presParOf" srcId="{A950572D-E40A-4F2B-9742-9C2EE64C1C78}" destId="{06CC289F-8392-4DDA-B0EA-FC4F86AA3262}" srcOrd="9" destOrd="0" presId="urn:microsoft.com/office/officeart/2005/8/layout/chevron2"/>
    <dgm:cxn modelId="{64987E34-CD4D-4F71-97D7-86CE63C6697E}" type="presParOf" srcId="{A950572D-E40A-4F2B-9742-9C2EE64C1C78}" destId="{39E6389B-5073-445F-AF48-30B09F15763B}" srcOrd="10" destOrd="0" presId="urn:microsoft.com/office/officeart/2005/8/layout/chevron2"/>
    <dgm:cxn modelId="{77112B7B-E7E0-46DD-BC54-F42556D58807}" type="presParOf" srcId="{39E6389B-5073-445F-AF48-30B09F15763B}" destId="{C8CE1125-DBD9-497E-BCE8-62ED583FD5D9}" srcOrd="0" destOrd="0" presId="urn:microsoft.com/office/officeart/2005/8/layout/chevron2"/>
    <dgm:cxn modelId="{6A7CCE4C-AFF3-4C2F-94B9-E2226A1A4D41}" type="presParOf" srcId="{39E6389B-5073-445F-AF48-30B09F15763B}" destId="{4F6AF866-8E29-4375-B3C4-E285BBE73083}" srcOrd="1" destOrd="0" presId="urn:microsoft.com/office/officeart/2005/8/layout/chevron2"/>
    <dgm:cxn modelId="{94530E1B-105A-4DBB-8EF1-9CE5133408C4}" type="presParOf" srcId="{A950572D-E40A-4F2B-9742-9C2EE64C1C78}" destId="{14628BD6-D4A1-4A72-80B4-932ABBB18DF1}" srcOrd="11" destOrd="0" presId="urn:microsoft.com/office/officeart/2005/8/layout/chevron2"/>
    <dgm:cxn modelId="{E6380A34-9117-470C-B158-2A239572303D}" type="presParOf" srcId="{A950572D-E40A-4F2B-9742-9C2EE64C1C78}" destId="{4B0EB66D-5EC8-4014-9EEE-05E06543908E}" srcOrd="12" destOrd="0" presId="urn:microsoft.com/office/officeart/2005/8/layout/chevron2"/>
    <dgm:cxn modelId="{B73EA659-AE1A-4DA6-BD49-4CEB33B4A7E2}" type="presParOf" srcId="{4B0EB66D-5EC8-4014-9EEE-05E06543908E}" destId="{84E607F3-5E78-41AD-A903-1B0E288DD39E}" srcOrd="0" destOrd="0" presId="urn:microsoft.com/office/officeart/2005/8/layout/chevron2"/>
    <dgm:cxn modelId="{DC6BEA16-1CCC-4851-A10A-4E3250F1D611}" type="presParOf" srcId="{4B0EB66D-5EC8-4014-9EEE-05E06543908E}" destId="{D2D35C91-ABF5-4061-80B2-69931A1BD81D}" srcOrd="1" destOrd="0" presId="urn:microsoft.com/office/officeart/2005/8/layout/chevron2"/>
    <dgm:cxn modelId="{E8B7EF52-1752-4F28-8FAB-90343FB48CF7}" type="presParOf" srcId="{A950572D-E40A-4F2B-9742-9C2EE64C1C78}" destId="{9019CCD8-8A97-4A5D-BED9-8748765638ED}" srcOrd="13" destOrd="0" presId="urn:microsoft.com/office/officeart/2005/8/layout/chevron2"/>
    <dgm:cxn modelId="{8C022A14-53A6-479A-A450-1BB36B89B48D}" type="presParOf" srcId="{A950572D-E40A-4F2B-9742-9C2EE64C1C78}" destId="{738CA06C-9576-40A0-8AD9-097394594E25}" srcOrd="14" destOrd="0" presId="urn:microsoft.com/office/officeart/2005/8/layout/chevron2"/>
    <dgm:cxn modelId="{2C920C42-3B94-460A-9731-D099DDC45CA8}" type="presParOf" srcId="{738CA06C-9576-40A0-8AD9-097394594E25}" destId="{AA8A8374-9880-4C15-BFA5-883B7920C22B}" srcOrd="0" destOrd="0" presId="urn:microsoft.com/office/officeart/2005/8/layout/chevron2"/>
    <dgm:cxn modelId="{B22597F1-ACF8-4852-9DCD-E3BD9293AA1E}" type="presParOf" srcId="{738CA06C-9576-40A0-8AD9-097394594E25}" destId="{6DBB0585-2C4C-48E0-9215-D509C4032C6B}" srcOrd="1" destOrd="0" presId="urn:microsoft.com/office/officeart/2005/8/layout/chevron2"/>
    <dgm:cxn modelId="{2AFDD6AC-4676-49F2-9CD0-480BAD41C671}" type="presParOf" srcId="{A950572D-E40A-4F2B-9742-9C2EE64C1C78}" destId="{1C2E5B88-1072-4FF5-BAC8-37AB412B6280}" srcOrd="15" destOrd="0" presId="urn:microsoft.com/office/officeart/2005/8/layout/chevron2"/>
    <dgm:cxn modelId="{AD4BA56B-8134-4AFA-A18A-14408035A25C}" type="presParOf" srcId="{A950572D-E40A-4F2B-9742-9C2EE64C1C78}" destId="{4DF1F03C-0E88-421A-8675-92A703351395}" srcOrd="16" destOrd="0" presId="urn:microsoft.com/office/officeart/2005/8/layout/chevron2"/>
    <dgm:cxn modelId="{C475B4D4-DDB9-4C8B-B34D-8F5AA0789DC6}" type="presParOf" srcId="{4DF1F03C-0E88-421A-8675-92A703351395}" destId="{AF97669B-29C4-4D4E-80D3-3D995ECADC76}" srcOrd="0" destOrd="0" presId="urn:microsoft.com/office/officeart/2005/8/layout/chevron2"/>
    <dgm:cxn modelId="{44C6447E-2A1B-4D66-A0D9-E42D0AF0487D}" type="presParOf" srcId="{4DF1F03C-0E88-421A-8675-92A703351395}" destId="{5221708C-F34C-42BD-BCC3-D4678B39BBF9}" srcOrd="1" destOrd="0" presId="urn:microsoft.com/office/officeart/2005/8/layout/chevron2"/>
    <dgm:cxn modelId="{6AF52D71-E0EE-4AE5-A4C7-EFE7A582CFF3}" type="presParOf" srcId="{A950572D-E40A-4F2B-9742-9C2EE64C1C78}" destId="{43E2B8F4-0CFF-4C88-8663-CAFB8D2D9920}" srcOrd="17" destOrd="0" presId="urn:microsoft.com/office/officeart/2005/8/layout/chevron2"/>
    <dgm:cxn modelId="{6D592FDE-262A-4DF9-87B9-ECA16DC76022}" type="presParOf" srcId="{A950572D-E40A-4F2B-9742-9C2EE64C1C78}" destId="{790BBBB8-60BF-4F45-A14C-D68D9965C47D}" srcOrd="18" destOrd="0" presId="urn:microsoft.com/office/officeart/2005/8/layout/chevron2"/>
    <dgm:cxn modelId="{B20FF51F-7472-4923-82F7-BB9322D9ACCA}" type="presParOf" srcId="{790BBBB8-60BF-4F45-A14C-D68D9965C47D}" destId="{FBD97975-65FC-499F-8E24-A72AF07EB5B9}" srcOrd="0" destOrd="0" presId="urn:microsoft.com/office/officeart/2005/8/layout/chevron2"/>
    <dgm:cxn modelId="{F015DEA7-D43B-4C54-847B-BDAC085F4140}" type="presParOf" srcId="{790BBBB8-60BF-4F45-A14C-D68D9965C47D}" destId="{AE056B13-1B87-4F98-A00D-11FDCECF7334}" srcOrd="1" destOrd="0" presId="urn:microsoft.com/office/officeart/2005/8/layout/chevron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496CCF-C2FD-46D6-B62A-254A8620ECFD}" type="doc">
      <dgm:prSet loTypeId="urn:microsoft.com/office/officeart/2005/8/layout/hProcess3" loCatId="process" qsTypeId="urn:microsoft.com/office/officeart/2005/8/quickstyle/simple1" qsCatId="simple" csTypeId="urn:microsoft.com/office/officeart/2005/8/colors/colorful5" csCatId="colorful" phldr="1"/>
      <dgm:spPr/>
    </dgm:pt>
    <dgm:pt modelId="{0BADDB11-33F8-4FB8-8860-30819B30CEC1}">
      <dgm:prSet phldrT="[Text]"/>
      <dgm:spPr/>
      <dgm:t>
        <a:bodyPr/>
        <a:lstStyle/>
        <a:p>
          <a:r>
            <a:rPr lang="en-US" dirty="0" smtClean="0"/>
            <a:t>Merging two data sets</a:t>
          </a:r>
          <a:endParaRPr lang="en-US" dirty="0"/>
        </a:p>
      </dgm:t>
    </dgm:pt>
    <dgm:pt modelId="{18D9BBF9-535A-49DD-ADD6-ED47AEFA81E8}" type="parTrans" cxnId="{90E4693A-7046-43B1-9A93-860C7D592DDF}">
      <dgm:prSet/>
      <dgm:spPr/>
      <dgm:t>
        <a:bodyPr/>
        <a:lstStyle/>
        <a:p>
          <a:endParaRPr lang="en-US"/>
        </a:p>
      </dgm:t>
    </dgm:pt>
    <dgm:pt modelId="{3A49588E-0EB8-4B05-AD32-DC424720797F}" type="sibTrans" cxnId="{90E4693A-7046-43B1-9A93-860C7D592DDF}">
      <dgm:prSet/>
      <dgm:spPr/>
      <dgm:t>
        <a:bodyPr/>
        <a:lstStyle/>
        <a:p>
          <a:endParaRPr lang="en-US"/>
        </a:p>
      </dgm:t>
    </dgm:pt>
    <dgm:pt modelId="{507E0967-1668-4206-9C51-7C78998551F9}">
      <dgm:prSet phldrT="[Text]"/>
      <dgm:spPr/>
      <dgm:t>
        <a:bodyPr/>
        <a:lstStyle/>
        <a:p>
          <a:r>
            <a:rPr lang="en-US" dirty="0" smtClean="0"/>
            <a:t>Application &amp;  Previous Application</a:t>
          </a:r>
          <a:endParaRPr lang="en-US" dirty="0"/>
        </a:p>
      </dgm:t>
    </dgm:pt>
    <dgm:pt modelId="{A60F88CD-FACA-4089-BA70-894ABC9158D5}" type="parTrans" cxnId="{56361F50-47C3-468D-BD3E-46F60C92332A}">
      <dgm:prSet/>
      <dgm:spPr/>
      <dgm:t>
        <a:bodyPr/>
        <a:lstStyle/>
        <a:p>
          <a:endParaRPr lang="en-US"/>
        </a:p>
      </dgm:t>
    </dgm:pt>
    <dgm:pt modelId="{D035EBFF-0975-4AA2-AE02-ED4CE8567B4A}" type="sibTrans" cxnId="{56361F50-47C3-468D-BD3E-46F60C92332A}">
      <dgm:prSet/>
      <dgm:spPr/>
      <dgm:t>
        <a:bodyPr/>
        <a:lstStyle/>
        <a:p>
          <a:endParaRPr lang="en-US"/>
        </a:p>
      </dgm:t>
    </dgm:pt>
    <dgm:pt modelId="{71D131D2-2D0E-453E-988A-58DB948EB0E1}">
      <dgm:prSet phldrT="[Text]"/>
      <dgm:spPr/>
      <dgm:t>
        <a:bodyPr/>
        <a:lstStyle/>
        <a:p>
          <a:r>
            <a:rPr lang="en-US" dirty="0" smtClean="0"/>
            <a:t>Drawing Inferences</a:t>
          </a:r>
        </a:p>
      </dgm:t>
    </dgm:pt>
    <dgm:pt modelId="{DCA6ACB2-55BB-4387-B240-97BEE6173AF6}" type="parTrans" cxnId="{4972D005-55C2-45D9-9022-E0D09391C042}">
      <dgm:prSet/>
      <dgm:spPr/>
      <dgm:t>
        <a:bodyPr/>
        <a:lstStyle/>
        <a:p>
          <a:endParaRPr lang="en-US"/>
        </a:p>
      </dgm:t>
    </dgm:pt>
    <dgm:pt modelId="{632D90D0-5AC7-42EF-8FDE-C2B55BC17D6F}" type="sibTrans" cxnId="{4972D005-55C2-45D9-9022-E0D09391C042}">
      <dgm:prSet/>
      <dgm:spPr/>
      <dgm:t>
        <a:bodyPr/>
        <a:lstStyle/>
        <a:p>
          <a:endParaRPr lang="en-US"/>
        </a:p>
      </dgm:t>
    </dgm:pt>
    <dgm:pt modelId="{F48BDE4E-41B4-474E-9A94-9EB20789D439}" type="pres">
      <dgm:prSet presAssocID="{03496CCF-C2FD-46D6-B62A-254A8620ECFD}" presName="Name0" presStyleCnt="0">
        <dgm:presLayoutVars>
          <dgm:dir/>
          <dgm:animLvl val="lvl"/>
          <dgm:resizeHandles val="exact"/>
        </dgm:presLayoutVars>
      </dgm:prSet>
      <dgm:spPr/>
    </dgm:pt>
    <dgm:pt modelId="{6F4D3912-17FB-4CA9-98CF-9D6AE6ED29C3}" type="pres">
      <dgm:prSet presAssocID="{03496CCF-C2FD-46D6-B62A-254A8620ECFD}" presName="dummy" presStyleCnt="0"/>
      <dgm:spPr/>
    </dgm:pt>
    <dgm:pt modelId="{3B79A424-6F7C-41C3-AB08-F716B90AE886}" type="pres">
      <dgm:prSet presAssocID="{03496CCF-C2FD-46D6-B62A-254A8620ECFD}" presName="linH" presStyleCnt="0"/>
      <dgm:spPr/>
    </dgm:pt>
    <dgm:pt modelId="{E1C800F8-45F4-4F81-A83B-0FD71E6BF942}" type="pres">
      <dgm:prSet presAssocID="{03496CCF-C2FD-46D6-B62A-254A8620ECFD}" presName="padding1" presStyleCnt="0"/>
      <dgm:spPr/>
    </dgm:pt>
    <dgm:pt modelId="{CC18ED16-61FC-4F9A-9F1A-C94620BEB73D}" type="pres">
      <dgm:prSet presAssocID="{0BADDB11-33F8-4FB8-8860-30819B30CEC1}" presName="linV" presStyleCnt="0"/>
      <dgm:spPr/>
    </dgm:pt>
    <dgm:pt modelId="{A7183C05-EA86-4363-853C-9437001F7C77}" type="pres">
      <dgm:prSet presAssocID="{0BADDB11-33F8-4FB8-8860-30819B30CEC1}" presName="spVertical1" presStyleCnt="0"/>
      <dgm:spPr/>
    </dgm:pt>
    <dgm:pt modelId="{D2C83FBD-064E-4A58-93E7-BABDA20C638F}" type="pres">
      <dgm:prSet presAssocID="{0BADDB11-33F8-4FB8-8860-30819B30CEC1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18550-910E-4E19-AB02-551FBA60A642}" type="pres">
      <dgm:prSet presAssocID="{0BADDB11-33F8-4FB8-8860-30819B30CEC1}" presName="spVertical2" presStyleCnt="0"/>
      <dgm:spPr/>
    </dgm:pt>
    <dgm:pt modelId="{2D012DA7-7F81-413D-B1EC-887405928839}" type="pres">
      <dgm:prSet presAssocID="{0BADDB11-33F8-4FB8-8860-30819B30CEC1}" presName="spVertical3" presStyleCnt="0"/>
      <dgm:spPr/>
    </dgm:pt>
    <dgm:pt modelId="{F9046350-14DC-41C7-8FC5-5849A1132B4B}" type="pres">
      <dgm:prSet presAssocID="{3A49588E-0EB8-4B05-AD32-DC424720797F}" presName="space" presStyleCnt="0"/>
      <dgm:spPr/>
    </dgm:pt>
    <dgm:pt modelId="{68520D7E-0492-4858-AAD6-96C7365B96AC}" type="pres">
      <dgm:prSet presAssocID="{507E0967-1668-4206-9C51-7C78998551F9}" presName="linV" presStyleCnt="0"/>
      <dgm:spPr/>
    </dgm:pt>
    <dgm:pt modelId="{D5600086-0530-4793-B373-1B71A4BEE8E7}" type="pres">
      <dgm:prSet presAssocID="{507E0967-1668-4206-9C51-7C78998551F9}" presName="spVertical1" presStyleCnt="0"/>
      <dgm:spPr/>
    </dgm:pt>
    <dgm:pt modelId="{E9B46D9B-C8D5-45C4-9579-838441AF635D}" type="pres">
      <dgm:prSet presAssocID="{507E0967-1668-4206-9C51-7C78998551F9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3B439-A3D3-4D7B-84B5-896DEC85C186}" type="pres">
      <dgm:prSet presAssocID="{507E0967-1668-4206-9C51-7C78998551F9}" presName="spVertical2" presStyleCnt="0"/>
      <dgm:spPr/>
    </dgm:pt>
    <dgm:pt modelId="{ADF69202-73E9-45B1-9206-288A37A0A600}" type="pres">
      <dgm:prSet presAssocID="{507E0967-1668-4206-9C51-7C78998551F9}" presName="spVertical3" presStyleCnt="0"/>
      <dgm:spPr/>
    </dgm:pt>
    <dgm:pt modelId="{6A7E907D-908D-46B1-8A8A-A548AE6176CA}" type="pres">
      <dgm:prSet presAssocID="{D035EBFF-0975-4AA2-AE02-ED4CE8567B4A}" presName="space" presStyleCnt="0"/>
      <dgm:spPr/>
    </dgm:pt>
    <dgm:pt modelId="{6824B1FC-4CDB-4011-945C-4DDB6919E92E}" type="pres">
      <dgm:prSet presAssocID="{71D131D2-2D0E-453E-988A-58DB948EB0E1}" presName="linV" presStyleCnt="0"/>
      <dgm:spPr/>
    </dgm:pt>
    <dgm:pt modelId="{73A9677F-5891-4E3B-A03F-9B3711112F9B}" type="pres">
      <dgm:prSet presAssocID="{71D131D2-2D0E-453E-988A-58DB948EB0E1}" presName="spVertical1" presStyleCnt="0"/>
      <dgm:spPr/>
    </dgm:pt>
    <dgm:pt modelId="{12068865-702C-49DA-92EF-C215FBCE7672}" type="pres">
      <dgm:prSet presAssocID="{71D131D2-2D0E-453E-988A-58DB948EB0E1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D9D58-591E-47DA-B284-48A8BFA61D76}" type="pres">
      <dgm:prSet presAssocID="{71D131D2-2D0E-453E-988A-58DB948EB0E1}" presName="spVertical2" presStyleCnt="0"/>
      <dgm:spPr/>
    </dgm:pt>
    <dgm:pt modelId="{141339FD-505C-4C44-9D7C-35F90C033B80}" type="pres">
      <dgm:prSet presAssocID="{71D131D2-2D0E-453E-988A-58DB948EB0E1}" presName="spVertical3" presStyleCnt="0"/>
      <dgm:spPr/>
    </dgm:pt>
    <dgm:pt modelId="{5518BD83-9095-4842-918F-B3A554DD0983}" type="pres">
      <dgm:prSet presAssocID="{03496CCF-C2FD-46D6-B62A-254A8620ECFD}" presName="padding2" presStyleCnt="0"/>
      <dgm:spPr/>
    </dgm:pt>
    <dgm:pt modelId="{EB418575-D625-4BFF-9537-65DBDF0FC001}" type="pres">
      <dgm:prSet presAssocID="{03496CCF-C2FD-46D6-B62A-254A8620ECFD}" presName="negArrow" presStyleCnt="0"/>
      <dgm:spPr/>
    </dgm:pt>
    <dgm:pt modelId="{8A90C0B3-765A-4600-A2EE-0F47461077AB}" type="pres">
      <dgm:prSet presAssocID="{03496CCF-C2FD-46D6-B62A-254A8620ECFD}" presName="backgroundArrow" presStyleLbl="node1" presStyleIdx="0" presStyleCnt="1"/>
      <dgm:spPr/>
    </dgm:pt>
  </dgm:ptLst>
  <dgm:cxnLst>
    <dgm:cxn modelId="{47E8D0C5-48CA-4CEB-B3C6-4F56AC87E235}" type="presOf" srcId="{0BADDB11-33F8-4FB8-8860-30819B30CEC1}" destId="{D2C83FBD-064E-4A58-93E7-BABDA20C638F}" srcOrd="0" destOrd="0" presId="urn:microsoft.com/office/officeart/2005/8/layout/hProcess3"/>
    <dgm:cxn modelId="{85ED7C50-0007-4F99-B4A1-B7D9D8761BC4}" type="presOf" srcId="{03496CCF-C2FD-46D6-B62A-254A8620ECFD}" destId="{F48BDE4E-41B4-474E-9A94-9EB20789D439}" srcOrd="0" destOrd="0" presId="urn:microsoft.com/office/officeart/2005/8/layout/hProcess3"/>
    <dgm:cxn modelId="{90E4693A-7046-43B1-9A93-860C7D592DDF}" srcId="{03496CCF-C2FD-46D6-B62A-254A8620ECFD}" destId="{0BADDB11-33F8-4FB8-8860-30819B30CEC1}" srcOrd="0" destOrd="0" parTransId="{18D9BBF9-535A-49DD-ADD6-ED47AEFA81E8}" sibTransId="{3A49588E-0EB8-4B05-AD32-DC424720797F}"/>
    <dgm:cxn modelId="{4972D005-55C2-45D9-9022-E0D09391C042}" srcId="{03496CCF-C2FD-46D6-B62A-254A8620ECFD}" destId="{71D131D2-2D0E-453E-988A-58DB948EB0E1}" srcOrd="2" destOrd="0" parTransId="{DCA6ACB2-55BB-4387-B240-97BEE6173AF6}" sibTransId="{632D90D0-5AC7-42EF-8FDE-C2B55BC17D6F}"/>
    <dgm:cxn modelId="{75B59487-0AC7-425D-8757-78EF20E9B103}" type="presOf" srcId="{507E0967-1668-4206-9C51-7C78998551F9}" destId="{E9B46D9B-C8D5-45C4-9579-838441AF635D}" srcOrd="0" destOrd="0" presId="urn:microsoft.com/office/officeart/2005/8/layout/hProcess3"/>
    <dgm:cxn modelId="{856F5539-D240-4F14-ACC3-5529C1A2B3A0}" type="presOf" srcId="{71D131D2-2D0E-453E-988A-58DB948EB0E1}" destId="{12068865-702C-49DA-92EF-C215FBCE7672}" srcOrd="0" destOrd="0" presId="urn:microsoft.com/office/officeart/2005/8/layout/hProcess3"/>
    <dgm:cxn modelId="{56361F50-47C3-468D-BD3E-46F60C92332A}" srcId="{03496CCF-C2FD-46D6-B62A-254A8620ECFD}" destId="{507E0967-1668-4206-9C51-7C78998551F9}" srcOrd="1" destOrd="0" parTransId="{A60F88CD-FACA-4089-BA70-894ABC9158D5}" sibTransId="{D035EBFF-0975-4AA2-AE02-ED4CE8567B4A}"/>
    <dgm:cxn modelId="{4DC53280-C2C3-4D57-A224-DD21DFE70E36}" type="presParOf" srcId="{F48BDE4E-41B4-474E-9A94-9EB20789D439}" destId="{6F4D3912-17FB-4CA9-98CF-9D6AE6ED29C3}" srcOrd="0" destOrd="0" presId="urn:microsoft.com/office/officeart/2005/8/layout/hProcess3"/>
    <dgm:cxn modelId="{D7C8A282-7D06-423F-B8CC-494CD1073E92}" type="presParOf" srcId="{F48BDE4E-41B4-474E-9A94-9EB20789D439}" destId="{3B79A424-6F7C-41C3-AB08-F716B90AE886}" srcOrd="1" destOrd="0" presId="urn:microsoft.com/office/officeart/2005/8/layout/hProcess3"/>
    <dgm:cxn modelId="{CB762309-3821-45F0-AD8C-ECA0362F0668}" type="presParOf" srcId="{3B79A424-6F7C-41C3-AB08-F716B90AE886}" destId="{E1C800F8-45F4-4F81-A83B-0FD71E6BF942}" srcOrd="0" destOrd="0" presId="urn:microsoft.com/office/officeart/2005/8/layout/hProcess3"/>
    <dgm:cxn modelId="{408DE8E3-4FC9-4B8D-AD8E-67C709B47889}" type="presParOf" srcId="{3B79A424-6F7C-41C3-AB08-F716B90AE886}" destId="{CC18ED16-61FC-4F9A-9F1A-C94620BEB73D}" srcOrd="1" destOrd="0" presId="urn:microsoft.com/office/officeart/2005/8/layout/hProcess3"/>
    <dgm:cxn modelId="{790BF856-E72A-4A09-9C24-3C2D7C6A23A8}" type="presParOf" srcId="{CC18ED16-61FC-4F9A-9F1A-C94620BEB73D}" destId="{A7183C05-EA86-4363-853C-9437001F7C77}" srcOrd="0" destOrd="0" presId="urn:microsoft.com/office/officeart/2005/8/layout/hProcess3"/>
    <dgm:cxn modelId="{737F3F12-F58C-4BF2-B722-2D8B3277C83D}" type="presParOf" srcId="{CC18ED16-61FC-4F9A-9F1A-C94620BEB73D}" destId="{D2C83FBD-064E-4A58-93E7-BABDA20C638F}" srcOrd="1" destOrd="0" presId="urn:microsoft.com/office/officeart/2005/8/layout/hProcess3"/>
    <dgm:cxn modelId="{ED3F467F-24B7-4B78-9C4D-A5E3E39F0C22}" type="presParOf" srcId="{CC18ED16-61FC-4F9A-9F1A-C94620BEB73D}" destId="{9C418550-910E-4E19-AB02-551FBA60A642}" srcOrd="2" destOrd="0" presId="urn:microsoft.com/office/officeart/2005/8/layout/hProcess3"/>
    <dgm:cxn modelId="{B82CDAAB-0F5B-46D7-8DDA-5364195C1167}" type="presParOf" srcId="{CC18ED16-61FC-4F9A-9F1A-C94620BEB73D}" destId="{2D012DA7-7F81-413D-B1EC-887405928839}" srcOrd="3" destOrd="0" presId="urn:microsoft.com/office/officeart/2005/8/layout/hProcess3"/>
    <dgm:cxn modelId="{9815DB86-C895-4BCD-A075-E1033CFE7B90}" type="presParOf" srcId="{3B79A424-6F7C-41C3-AB08-F716B90AE886}" destId="{F9046350-14DC-41C7-8FC5-5849A1132B4B}" srcOrd="2" destOrd="0" presId="urn:microsoft.com/office/officeart/2005/8/layout/hProcess3"/>
    <dgm:cxn modelId="{924B64CC-5237-443B-BC1A-A47166DFBBC6}" type="presParOf" srcId="{3B79A424-6F7C-41C3-AB08-F716B90AE886}" destId="{68520D7E-0492-4858-AAD6-96C7365B96AC}" srcOrd="3" destOrd="0" presId="urn:microsoft.com/office/officeart/2005/8/layout/hProcess3"/>
    <dgm:cxn modelId="{7CDE31F4-BDA4-4693-9CAC-DB880D591287}" type="presParOf" srcId="{68520D7E-0492-4858-AAD6-96C7365B96AC}" destId="{D5600086-0530-4793-B373-1B71A4BEE8E7}" srcOrd="0" destOrd="0" presId="urn:microsoft.com/office/officeart/2005/8/layout/hProcess3"/>
    <dgm:cxn modelId="{EB6BE3A5-700B-418B-994E-132BEE1C586F}" type="presParOf" srcId="{68520D7E-0492-4858-AAD6-96C7365B96AC}" destId="{E9B46D9B-C8D5-45C4-9579-838441AF635D}" srcOrd="1" destOrd="0" presId="urn:microsoft.com/office/officeart/2005/8/layout/hProcess3"/>
    <dgm:cxn modelId="{58A42498-994F-4FD0-9F29-73E10DE23D2A}" type="presParOf" srcId="{68520D7E-0492-4858-AAD6-96C7365B96AC}" destId="{85D3B439-A3D3-4D7B-84B5-896DEC85C186}" srcOrd="2" destOrd="0" presId="urn:microsoft.com/office/officeart/2005/8/layout/hProcess3"/>
    <dgm:cxn modelId="{377E14D1-D7AF-4770-91E7-8137705CC96F}" type="presParOf" srcId="{68520D7E-0492-4858-AAD6-96C7365B96AC}" destId="{ADF69202-73E9-45B1-9206-288A37A0A600}" srcOrd="3" destOrd="0" presId="urn:microsoft.com/office/officeart/2005/8/layout/hProcess3"/>
    <dgm:cxn modelId="{B5FF6945-2BC7-47B4-84BE-429ECB970AE8}" type="presParOf" srcId="{3B79A424-6F7C-41C3-AB08-F716B90AE886}" destId="{6A7E907D-908D-46B1-8A8A-A548AE6176CA}" srcOrd="4" destOrd="0" presId="urn:microsoft.com/office/officeart/2005/8/layout/hProcess3"/>
    <dgm:cxn modelId="{FD5F4D7E-E50F-440E-84BE-14CD03B3D3C6}" type="presParOf" srcId="{3B79A424-6F7C-41C3-AB08-F716B90AE886}" destId="{6824B1FC-4CDB-4011-945C-4DDB6919E92E}" srcOrd="5" destOrd="0" presId="urn:microsoft.com/office/officeart/2005/8/layout/hProcess3"/>
    <dgm:cxn modelId="{8F2B2888-AC44-4A9B-BF0B-A2253EF2207F}" type="presParOf" srcId="{6824B1FC-4CDB-4011-945C-4DDB6919E92E}" destId="{73A9677F-5891-4E3B-A03F-9B3711112F9B}" srcOrd="0" destOrd="0" presId="urn:microsoft.com/office/officeart/2005/8/layout/hProcess3"/>
    <dgm:cxn modelId="{E04976D5-1B35-4BED-A654-D2D2A7741922}" type="presParOf" srcId="{6824B1FC-4CDB-4011-945C-4DDB6919E92E}" destId="{12068865-702C-49DA-92EF-C215FBCE7672}" srcOrd="1" destOrd="0" presId="urn:microsoft.com/office/officeart/2005/8/layout/hProcess3"/>
    <dgm:cxn modelId="{1945EEBC-187A-40E0-9CDD-6210AD827AE9}" type="presParOf" srcId="{6824B1FC-4CDB-4011-945C-4DDB6919E92E}" destId="{EFFD9D58-591E-47DA-B284-48A8BFA61D76}" srcOrd="2" destOrd="0" presId="urn:microsoft.com/office/officeart/2005/8/layout/hProcess3"/>
    <dgm:cxn modelId="{F1A27B05-7DDA-4BFC-8476-2510BAC5EB65}" type="presParOf" srcId="{6824B1FC-4CDB-4011-945C-4DDB6919E92E}" destId="{141339FD-505C-4C44-9D7C-35F90C033B80}" srcOrd="3" destOrd="0" presId="urn:microsoft.com/office/officeart/2005/8/layout/hProcess3"/>
    <dgm:cxn modelId="{3BB6A3E8-F03B-46E3-A386-19F9674BFBC1}" type="presParOf" srcId="{3B79A424-6F7C-41C3-AB08-F716B90AE886}" destId="{5518BD83-9095-4842-918F-B3A554DD0983}" srcOrd="6" destOrd="0" presId="urn:microsoft.com/office/officeart/2005/8/layout/hProcess3"/>
    <dgm:cxn modelId="{01857308-FDC0-4BD4-BAE1-53EC19B12AB9}" type="presParOf" srcId="{3B79A424-6F7C-41C3-AB08-F716B90AE886}" destId="{EB418575-D625-4BFF-9537-65DBDF0FC001}" srcOrd="7" destOrd="0" presId="urn:microsoft.com/office/officeart/2005/8/layout/hProcess3"/>
    <dgm:cxn modelId="{12A6A191-BA78-4766-BA1F-DD15CC71A4CA}" type="presParOf" srcId="{3B79A424-6F7C-41C3-AB08-F716B90AE886}" destId="{8A90C0B3-765A-4600-A2EE-0F47461077AB}" srcOrd="8" destOrd="0" presId="urn:microsoft.com/office/officeart/2005/8/layout/hProcess3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901885-1783-42D7-A775-062C92EF655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6D0EC6-152F-4301-8E5B-041672A75CC6}">
      <dgm:prSet phldrT="[Text]"/>
      <dgm:spPr/>
      <dgm:t>
        <a:bodyPr/>
        <a:lstStyle/>
        <a:p>
          <a:r>
            <a:rPr lang="en-US" dirty="0" smtClean="0"/>
            <a:t>LOAN REFUSED PREVOUSLY FOR DEFAULTERS </a:t>
          </a:r>
        </a:p>
        <a:p>
          <a:r>
            <a:rPr lang="en-US" dirty="0" smtClean="0"/>
            <a:t>LOAN APPROVED PREVIOUSLY FOR NON DEFAULTERS</a:t>
          </a:r>
          <a:endParaRPr lang="en-US" dirty="0"/>
        </a:p>
      </dgm:t>
    </dgm:pt>
    <dgm:pt modelId="{A37AE135-C26D-4395-8772-DD3FE7A9F03E}" type="parTrans" cxnId="{0FD0A116-8FAA-4B0B-8137-DB99153E4BB2}">
      <dgm:prSet/>
      <dgm:spPr/>
      <dgm:t>
        <a:bodyPr/>
        <a:lstStyle/>
        <a:p>
          <a:endParaRPr lang="en-US"/>
        </a:p>
      </dgm:t>
    </dgm:pt>
    <dgm:pt modelId="{C4B0A7A2-8CE4-4962-8E04-75548ED6F282}" type="sibTrans" cxnId="{0FD0A116-8FAA-4B0B-8137-DB99153E4BB2}">
      <dgm:prSet/>
      <dgm:spPr/>
      <dgm:t>
        <a:bodyPr/>
        <a:lstStyle/>
        <a:p>
          <a:endParaRPr lang="en-US"/>
        </a:p>
      </dgm:t>
    </dgm:pt>
    <dgm:pt modelId="{9E5F0864-8D21-48FD-B984-2ED35F079019}">
      <dgm:prSet phldrT="[Text]"/>
      <dgm:spPr/>
      <dgm:t>
        <a:bodyPr/>
        <a:lstStyle/>
        <a:p>
          <a:r>
            <a:rPr lang="en-US" dirty="0" smtClean="0"/>
            <a:t>LABOUR BY OCCUPATION AND WORKING IN BUSINESS ENTITY 3</a:t>
          </a:r>
          <a:endParaRPr lang="en-US" dirty="0"/>
        </a:p>
      </dgm:t>
    </dgm:pt>
    <dgm:pt modelId="{C416DD8D-D122-4153-ABB4-EF0CF827B0DB}" type="parTrans" cxnId="{DCBD8B92-C21C-4A5C-9196-E21EC10BED1A}">
      <dgm:prSet/>
      <dgm:spPr/>
      <dgm:t>
        <a:bodyPr/>
        <a:lstStyle/>
        <a:p>
          <a:endParaRPr lang="en-US"/>
        </a:p>
      </dgm:t>
    </dgm:pt>
    <dgm:pt modelId="{76486ABA-D73D-4B4B-9825-6198541599C4}" type="sibTrans" cxnId="{DCBD8B92-C21C-4A5C-9196-E21EC10BED1A}">
      <dgm:prSet/>
      <dgm:spPr/>
      <dgm:t>
        <a:bodyPr/>
        <a:lstStyle/>
        <a:p>
          <a:endParaRPr lang="en-US"/>
        </a:p>
      </dgm:t>
    </dgm:pt>
    <dgm:pt modelId="{B8D74431-E52D-4F77-947B-5D31F015B63D}">
      <dgm:prSet phldrT="[Text]"/>
      <dgm:spPr/>
      <dgm:t>
        <a:bodyPr/>
        <a:lstStyle/>
        <a:p>
          <a:r>
            <a:rPr lang="en-US" dirty="0" smtClean="0"/>
            <a:t>APPLYING FOR CASH LOANS</a:t>
          </a:r>
          <a:endParaRPr lang="en-US" dirty="0"/>
        </a:p>
      </dgm:t>
    </dgm:pt>
    <dgm:pt modelId="{CB4227ED-B16D-4A6C-8E34-BD2BABE62895}" type="sibTrans" cxnId="{CDFDBCE3-79EA-439B-857F-00127E582EF2}">
      <dgm:prSet/>
      <dgm:spPr/>
      <dgm:t>
        <a:bodyPr/>
        <a:lstStyle/>
        <a:p>
          <a:endParaRPr lang="en-US"/>
        </a:p>
      </dgm:t>
    </dgm:pt>
    <dgm:pt modelId="{4C7ABC8B-F0ED-4DBB-AD79-690179ADC905}" type="parTrans" cxnId="{CDFDBCE3-79EA-439B-857F-00127E582EF2}">
      <dgm:prSet/>
      <dgm:spPr/>
      <dgm:t>
        <a:bodyPr/>
        <a:lstStyle/>
        <a:p>
          <a:endParaRPr lang="en-US"/>
        </a:p>
      </dgm:t>
    </dgm:pt>
    <dgm:pt modelId="{748C081E-9974-4D35-9A17-6E4603538D6C}">
      <dgm:prSet phldrT="[Text]"/>
      <dgm:spPr/>
      <dgm:t>
        <a:bodyPr/>
        <a:lstStyle/>
        <a:p>
          <a:r>
            <a:rPr lang="en-US" dirty="0" smtClean="0"/>
            <a:t>FEMALE, MARRIED, HAVE SECONDARY EDUCATION</a:t>
          </a:r>
          <a:endParaRPr lang="en-US" dirty="0"/>
        </a:p>
      </dgm:t>
    </dgm:pt>
    <dgm:pt modelId="{5B35CEFA-6A79-40FF-939C-2A5D6709DE29}" type="parTrans" cxnId="{BAD448C5-0CA9-43AE-9F1B-C8ADBBA75424}">
      <dgm:prSet/>
      <dgm:spPr/>
      <dgm:t>
        <a:bodyPr/>
        <a:lstStyle/>
        <a:p>
          <a:endParaRPr lang="en-US"/>
        </a:p>
      </dgm:t>
    </dgm:pt>
    <dgm:pt modelId="{BF427E6D-A9CE-43C2-B44E-2D99D1B28505}" type="sibTrans" cxnId="{BAD448C5-0CA9-43AE-9F1B-C8ADBBA75424}">
      <dgm:prSet/>
      <dgm:spPr/>
      <dgm:t>
        <a:bodyPr/>
        <a:lstStyle/>
        <a:p>
          <a:endParaRPr lang="en-US"/>
        </a:p>
      </dgm:t>
    </dgm:pt>
    <dgm:pt modelId="{E58B2519-57E2-4EAA-BD7C-8546209769E7}">
      <dgm:prSet phldrT="[Text]"/>
      <dgm:spPr/>
      <dgm:t>
        <a:bodyPr/>
        <a:lstStyle/>
        <a:p>
          <a:r>
            <a:rPr lang="en-US" dirty="0" smtClean="0"/>
            <a:t>DOESNOT OWNS CAR, BUT HAVE HOUSE</a:t>
          </a:r>
          <a:endParaRPr lang="en-US" dirty="0"/>
        </a:p>
      </dgm:t>
    </dgm:pt>
    <dgm:pt modelId="{66FE3375-73B7-4DD1-AC23-73ECF8F5370D}" type="parTrans" cxnId="{3390FF55-0174-4D84-A0F0-F2F8EC934163}">
      <dgm:prSet/>
      <dgm:spPr/>
      <dgm:t>
        <a:bodyPr/>
        <a:lstStyle/>
        <a:p>
          <a:endParaRPr lang="en-US"/>
        </a:p>
      </dgm:t>
    </dgm:pt>
    <dgm:pt modelId="{060E8552-DE79-4581-97F1-05A0AA826146}" type="sibTrans" cxnId="{3390FF55-0174-4D84-A0F0-F2F8EC934163}">
      <dgm:prSet/>
      <dgm:spPr/>
      <dgm:t>
        <a:bodyPr/>
        <a:lstStyle/>
        <a:p>
          <a:endParaRPr lang="en-US"/>
        </a:p>
      </dgm:t>
    </dgm:pt>
    <dgm:pt modelId="{A86CA7AC-ED16-4C21-A4BA-D8063C63682F}" type="pres">
      <dgm:prSet presAssocID="{0D901885-1783-42D7-A775-062C92EF655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4F5BD-3AF1-4EB1-9BAD-166497C6EA13}" type="pres">
      <dgm:prSet presAssocID="{0D901885-1783-42D7-A775-062C92EF655E}" presName="dummyMaxCanvas" presStyleCnt="0">
        <dgm:presLayoutVars/>
      </dgm:prSet>
      <dgm:spPr/>
    </dgm:pt>
    <dgm:pt modelId="{3A3DCFA8-4C6E-4558-AE27-666AE7705D51}" type="pres">
      <dgm:prSet presAssocID="{0D901885-1783-42D7-A775-062C92EF655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F14B7-8050-474F-9E0B-DF7BDB7195CF}" type="pres">
      <dgm:prSet presAssocID="{0D901885-1783-42D7-A775-062C92EF655E}" presName="FiveNodes_2" presStyleLbl="node1" presStyleIdx="1" presStyleCnt="5" custLinFactNeighborY="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851A0-501D-461A-AABA-059751F5791D}" type="pres">
      <dgm:prSet presAssocID="{0D901885-1783-42D7-A775-062C92EF655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BE92F-AD2C-4265-9A88-7CD55DAD650F}" type="pres">
      <dgm:prSet presAssocID="{0D901885-1783-42D7-A775-062C92EF655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38992-7452-474A-A069-3059A3957671}" type="pres">
      <dgm:prSet presAssocID="{0D901885-1783-42D7-A775-062C92EF655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3891-0F16-4FF1-8356-872C3E87C28C}" type="pres">
      <dgm:prSet presAssocID="{0D901885-1783-42D7-A775-062C92EF655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48CEE-13A0-4BAB-8E38-67C162BF61D4}" type="pres">
      <dgm:prSet presAssocID="{0D901885-1783-42D7-A775-062C92EF655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61B93-9767-4635-BB3C-84C2A7837688}" type="pres">
      <dgm:prSet presAssocID="{0D901885-1783-42D7-A775-062C92EF655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C2641-1A88-4B7F-8DB4-A93C67467464}" type="pres">
      <dgm:prSet presAssocID="{0D901885-1783-42D7-A775-062C92EF655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A5E78-7959-49F4-91E4-8686473B1C80}" type="pres">
      <dgm:prSet presAssocID="{0D901885-1783-42D7-A775-062C92EF655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497EE-5686-44FE-B20C-35EAAAAD869D}" type="pres">
      <dgm:prSet presAssocID="{0D901885-1783-42D7-A775-062C92EF655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3F171-9E78-4AB9-A5D8-0C855C718338}" type="pres">
      <dgm:prSet presAssocID="{0D901885-1783-42D7-A775-062C92EF655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8A187-8DC9-4329-B2D7-D22BDC9F1FC6}" type="pres">
      <dgm:prSet presAssocID="{0D901885-1783-42D7-A775-062C92EF655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A5462-1480-49C8-B8D0-181E12C6DEC0}" type="pres">
      <dgm:prSet presAssocID="{0D901885-1783-42D7-A775-062C92EF655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448C5-0CA9-43AE-9F1B-C8ADBBA75424}" srcId="{0D901885-1783-42D7-A775-062C92EF655E}" destId="{748C081E-9974-4D35-9A17-6E4603538D6C}" srcOrd="2" destOrd="0" parTransId="{5B35CEFA-6A79-40FF-939C-2A5D6709DE29}" sibTransId="{BF427E6D-A9CE-43C2-B44E-2D99D1B28505}"/>
    <dgm:cxn modelId="{D005A6AC-DF01-4480-BA61-5DA5EA54B861}" type="presOf" srcId="{9E5F0864-8D21-48FD-B984-2ED35F079019}" destId="{767A5462-1480-49C8-B8D0-181E12C6DEC0}" srcOrd="1" destOrd="0" presId="urn:microsoft.com/office/officeart/2005/8/layout/vProcess5"/>
    <dgm:cxn modelId="{AB2BF026-27B7-4E36-B8C6-693F303F3B99}" type="presOf" srcId="{E58B2519-57E2-4EAA-BD7C-8546209769E7}" destId="{6718A187-8DC9-4329-B2D7-D22BDC9F1FC6}" srcOrd="1" destOrd="0" presId="urn:microsoft.com/office/officeart/2005/8/layout/vProcess5"/>
    <dgm:cxn modelId="{3FC0EDE1-AC9F-40F2-8B26-178596EB1918}" type="presOf" srcId="{C4B0A7A2-8CE4-4962-8E04-75548ED6F282}" destId="{B75A3891-0F16-4FF1-8356-872C3E87C28C}" srcOrd="0" destOrd="0" presId="urn:microsoft.com/office/officeart/2005/8/layout/vProcess5"/>
    <dgm:cxn modelId="{FBEF52DB-1ED4-491B-B76A-807B21D32D0C}" type="presOf" srcId="{0D901885-1783-42D7-A775-062C92EF655E}" destId="{A86CA7AC-ED16-4C21-A4BA-D8063C63682F}" srcOrd="0" destOrd="0" presId="urn:microsoft.com/office/officeart/2005/8/layout/vProcess5"/>
    <dgm:cxn modelId="{660926AC-66DB-426F-9356-6F3E3CB44E2F}" type="presOf" srcId="{B8D74431-E52D-4F77-947B-5D31F015B63D}" destId="{0F9497EE-5686-44FE-B20C-35EAAAAD869D}" srcOrd="1" destOrd="0" presId="urn:microsoft.com/office/officeart/2005/8/layout/vProcess5"/>
    <dgm:cxn modelId="{DE5220C5-3FDE-481B-B17A-4D6B85BBC205}" type="presOf" srcId="{9E5F0864-8D21-48FD-B984-2ED35F079019}" destId="{FED38992-7452-474A-A069-3059A3957671}" srcOrd="0" destOrd="0" presId="urn:microsoft.com/office/officeart/2005/8/layout/vProcess5"/>
    <dgm:cxn modelId="{DCBD8B92-C21C-4A5C-9196-E21EC10BED1A}" srcId="{0D901885-1783-42D7-A775-062C92EF655E}" destId="{9E5F0864-8D21-48FD-B984-2ED35F079019}" srcOrd="4" destOrd="0" parTransId="{C416DD8D-D122-4153-ABB4-EF0CF827B0DB}" sibTransId="{76486ABA-D73D-4B4B-9825-6198541599C4}"/>
    <dgm:cxn modelId="{DA342FCB-7A65-490B-AB05-0C1E06B43151}" type="presOf" srcId="{B8D74431-E52D-4F77-947B-5D31F015B63D}" destId="{F53F14B7-8050-474F-9E0B-DF7BDB7195CF}" srcOrd="0" destOrd="0" presId="urn:microsoft.com/office/officeart/2005/8/layout/vProcess5"/>
    <dgm:cxn modelId="{3390FF55-0174-4D84-A0F0-F2F8EC934163}" srcId="{0D901885-1783-42D7-A775-062C92EF655E}" destId="{E58B2519-57E2-4EAA-BD7C-8546209769E7}" srcOrd="3" destOrd="0" parTransId="{66FE3375-73B7-4DD1-AC23-73ECF8F5370D}" sibTransId="{060E8552-DE79-4581-97F1-05A0AA826146}"/>
    <dgm:cxn modelId="{7690CDFB-831B-4032-BC25-997701BA67E2}" type="presOf" srcId="{E46D0EC6-152F-4301-8E5B-041672A75CC6}" destId="{79CA5E78-7959-49F4-91E4-8686473B1C80}" srcOrd="1" destOrd="0" presId="urn:microsoft.com/office/officeart/2005/8/layout/vProcess5"/>
    <dgm:cxn modelId="{CDFDBCE3-79EA-439B-857F-00127E582EF2}" srcId="{0D901885-1783-42D7-A775-062C92EF655E}" destId="{B8D74431-E52D-4F77-947B-5D31F015B63D}" srcOrd="1" destOrd="0" parTransId="{4C7ABC8B-F0ED-4DBB-AD79-690179ADC905}" sibTransId="{CB4227ED-B16D-4A6C-8E34-BD2BABE62895}"/>
    <dgm:cxn modelId="{F1A36BEC-2360-4BB1-9DD0-756480D67E74}" type="presOf" srcId="{E46D0EC6-152F-4301-8E5B-041672A75CC6}" destId="{3A3DCFA8-4C6E-4558-AE27-666AE7705D51}" srcOrd="0" destOrd="0" presId="urn:microsoft.com/office/officeart/2005/8/layout/vProcess5"/>
    <dgm:cxn modelId="{53841220-BD2A-42DC-A1CC-2DC6AAB3495F}" type="presOf" srcId="{CB4227ED-B16D-4A6C-8E34-BD2BABE62895}" destId="{80948CEE-13A0-4BAB-8E38-67C162BF61D4}" srcOrd="0" destOrd="0" presId="urn:microsoft.com/office/officeart/2005/8/layout/vProcess5"/>
    <dgm:cxn modelId="{F5A89E6C-AAB0-4B2B-AA3D-6EB8797D3F4F}" type="presOf" srcId="{748C081E-9974-4D35-9A17-6E4603538D6C}" destId="{DFA3F171-9E78-4AB9-A5D8-0C855C718338}" srcOrd="1" destOrd="0" presId="urn:microsoft.com/office/officeart/2005/8/layout/vProcess5"/>
    <dgm:cxn modelId="{4BF2E2D4-3F4C-4A35-B9B1-108B7DBAF788}" type="presOf" srcId="{E58B2519-57E2-4EAA-BD7C-8546209769E7}" destId="{318BE92F-AD2C-4265-9A88-7CD55DAD650F}" srcOrd="0" destOrd="0" presId="urn:microsoft.com/office/officeart/2005/8/layout/vProcess5"/>
    <dgm:cxn modelId="{6EBECDBC-15B6-431C-B72C-0371BBB00880}" type="presOf" srcId="{BF427E6D-A9CE-43C2-B44E-2D99D1B28505}" destId="{25261B93-9767-4635-BB3C-84C2A7837688}" srcOrd="0" destOrd="0" presId="urn:microsoft.com/office/officeart/2005/8/layout/vProcess5"/>
    <dgm:cxn modelId="{05C8C810-90FA-4A1F-A504-86189FECD380}" type="presOf" srcId="{060E8552-DE79-4581-97F1-05A0AA826146}" destId="{28DC2641-1A88-4B7F-8DB4-A93C67467464}" srcOrd="0" destOrd="0" presId="urn:microsoft.com/office/officeart/2005/8/layout/vProcess5"/>
    <dgm:cxn modelId="{A2D3FF78-CFC0-4067-9234-425F65880263}" type="presOf" srcId="{748C081E-9974-4D35-9A17-6E4603538D6C}" destId="{470851A0-501D-461A-AABA-059751F5791D}" srcOrd="0" destOrd="0" presId="urn:microsoft.com/office/officeart/2005/8/layout/vProcess5"/>
    <dgm:cxn modelId="{0FD0A116-8FAA-4B0B-8137-DB99153E4BB2}" srcId="{0D901885-1783-42D7-A775-062C92EF655E}" destId="{E46D0EC6-152F-4301-8E5B-041672A75CC6}" srcOrd="0" destOrd="0" parTransId="{A37AE135-C26D-4395-8772-DD3FE7A9F03E}" sibTransId="{C4B0A7A2-8CE4-4962-8E04-75548ED6F282}"/>
    <dgm:cxn modelId="{F61DB2C7-9DA3-4737-B4E8-8E56BC4E2B96}" type="presParOf" srcId="{A86CA7AC-ED16-4C21-A4BA-D8063C63682F}" destId="{2A04F5BD-3AF1-4EB1-9BAD-166497C6EA13}" srcOrd="0" destOrd="0" presId="urn:microsoft.com/office/officeart/2005/8/layout/vProcess5"/>
    <dgm:cxn modelId="{305622A8-3384-4976-8763-B325FECC3CAC}" type="presParOf" srcId="{A86CA7AC-ED16-4C21-A4BA-D8063C63682F}" destId="{3A3DCFA8-4C6E-4558-AE27-666AE7705D51}" srcOrd="1" destOrd="0" presId="urn:microsoft.com/office/officeart/2005/8/layout/vProcess5"/>
    <dgm:cxn modelId="{B10FB735-7185-4209-A8D6-8C46B64F980D}" type="presParOf" srcId="{A86CA7AC-ED16-4C21-A4BA-D8063C63682F}" destId="{F53F14B7-8050-474F-9E0B-DF7BDB7195CF}" srcOrd="2" destOrd="0" presId="urn:microsoft.com/office/officeart/2005/8/layout/vProcess5"/>
    <dgm:cxn modelId="{9322DF96-1CDD-4AAF-A904-58CBB56943F9}" type="presParOf" srcId="{A86CA7AC-ED16-4C21-A4BA-D8063C63682F}" destId="{470851A0-501D-461A-AABA-059751F5791D}" srcOrd="3" destOrd="0" presId="urn:microsoft.com/office/officeart/2005/8/layout/vProcess5"/>
    <dgm:cxn modelId="{A48E1642-B17B-4256-9611-A2DA24689ACA}" type="presParOf" srcId="{A86CA7AC-ED16-4C21-A4BA-D8063C63682F}" destId="{318BE92F-AD2C-4265-9A88-7CD55DAD650F}" srcOrd="4" destOrd="0" presId="urn:microsoft.com/office/officeart/2005/8/layout/vProcess5"/>
    <dgm:cxn modelId="{765F7F72-209E-4827-A284-F7633CFB5C12}" type="presParOf" srcId="{A86CA7AC-ED16-4C21-A4BA-D8063C63682F}" destId="{FED38992-7452-474A-A069-3059A3957671}" srcOrd="5" destOrd="0" presId="urn:microsoft.com/office/officeart/2005/8/layout/vProcess5"/>
    <dgm:cxn modelId="{1E52EF09-B9DF-4BAD-BC3F-DC3B2AD90ABD}" type="presParOf" srcId="{A86CA7AC-ED16-4C21-A4BA-D8063C63682F}" destId="{B75A3891-0F16-4FF1-8356-872C3E87C28C}" srcOrd="6" destOrd="0" presId="urn:microsoft.com/office/officeart/2005/8/layout/vProcess5"/>
    <dgm:cxn modelId="{1C9B926A-19A1-431E-B606-5408F16CF256}" type="presParOf" srcId="{A86CA7AC-ED16-4C21-A4BA-D8063C63682F}" destId="{80948CEE-13A0-4BAB-8E38-67C162BF61D4}" srcOrd="7" destOrd="0" presId="urn:microsoft.com/office/officeart/2005/8/layout/vProcess5"/>
    <dgm:cxn modelId="{0BF21F4A-E361-4CD6-8B0B-E78AB84EC30F}" type="presParOf" srcId="{A86CA7AC-ED16-4C21-A4BA-D8063C63682F}" destId="{25261B93-9767-4635-BB3C-84C2A7837688}" srcOrd="8" destOrd="0" presId="urn:microsoft.com/office/officeart/2005/8/layout/vProcess5"/>
    <dgm:cxn modelId="{196E869C-4AE3-40A8-B9AF-20C9AE438122}" type="presParOf" srcId="{A86CA7AC-ED16-4C21-A4BA-D8063C63682F}" destId="{28DC2641-1A88-4B7F-8DB4-A93C67467464}" srcOrd="9" destOrd="0" presId="urn:microsoft.com/office/officeart/2005/8/layout/vProcess5"/>
    <dgm:cxn modelId="{9BB46A39-F877-473D-8A42-3ED58B099BD8}" type="presParOf" srcId="{A86CA7AC-ED16-4C21-A4BA-D8063C63682F}" destId="{79CA5E78-7959-49F4-91E4-8686473B1C80}" srcOrd="10" destOrd="0" presId="urn:microsoft.com/office/officeart/2005/8/layout/vProcess5"/>
    <dgm:cxn modelId="{D1F2BB23-1F4E-40E8-886C-A94B76D8613D}" type="presParOf" srcId="{A86CA7AC-ED16-4C21-A4BA-D8063C63682F}" destId="{0F9497EE-5686-44FE-B20C-35EAAAAD869D}" srcOrd="11" destOrd="0" presId="urn:microsoft.com/office/officeart/2005/8/layout/vProcess5"/>
    <dgm:cxn modelId="{F8584467-C3DC-4FBD-BD85-3ED46F77FFC8}" type="presParOf" srcId="{A86CA7AC-ED16-4C21-A4BA-D8063C63682F}" destId="{DFA3F171-9E78-4AB9-A5D8-0C855C718338}" srcOrd="12" destOrd="0" presId="urn:microsoft.com/office/officeart/2005/8/layout/vProcess5"/>
    <dgm:cxn modelId="{79280C55-BC1B-4E94-81C9-F5FEC1352991}" type="presParOf" srcId="{A86CA7AC-ED16-4C21-A4BA-D8063C63682F}" destId="{6718A187-8DC9-4329-B2D7-D22BDC9F1FC6}" srcOrd="13" destOrd="0" presId="urn:microsoft.com/office/officeart/2005/8/layout/vProcess5"/>
    <dgm:cxn modelId="{F8A393F5-0C6D-42FA-A4E5-5EF46FD94D40}" type="presParOf" srcId="{A86CA7AC-ED16-4C21-A4BA-D8063C63682F}" destId="{767A5462-1480-49C8-B8D0-181E12C6DEC0}" srcOrd="14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6DD13-3564-460B-AB0F-54BCA96A75E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CD1203-DF61-48E5-A346-F4F2BEB3A2D6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969B0448-FA89-4E2B-86BA-4B6FDD20F357}" type="parTrans" cxnId="{C6103DA1-A48C-4617-8857-426A88B8864E}">
      <dgm:prSet/>
      <dgm:spPr/>
      <dgm:t>
        <a:bodyPr/>
        <a:lstStyle/>
        <a:p>
          <a:endParaRPr lang="en-US"/>
        </a:p>
      </dgm:t>
    </dgm:pt>
    <dgm:pt modelId="{646CA960-085D-4A8D-9A8F-3DB8325693D2}" type="sibTrans" cxnId="{C6103DA1-A48C-4617-8857-426A88B8864E}">
      <dgm:prSet/>
      <dgm:spPr/>
      <dgm:t>
        <a:bodyPr/>
        <a:lstStyle/>
        <a:p>
          <a:endParaRPr lang="en-US"/>
        </a:p>
      </dgm:t>
    </dgm:pt>
    <dgm:pt modelId="{9CC51574-2E03-45EB-B993-18E0F4BF30B0}">
      <dgm:prSet phldrT="[Text]" custT="1"/>
      <dgm:spPr/>
      <dgm:t>
        <a:bodyPr/>
        <a:lstStyle/>
        <a:p>
          <a:r>
            <a:rPr lang="en-US" sz="2000" dirty="0" smtClean="0"/>
            <a:t>Contain information at the time of applying</a:t>
          </a:r>
          <a:endParaRPr lang="en-US" sz="2000" dirty="0"/>
        </a:p>
      </dgm:t>
    </dgm:pt>
    <dgm:pt modelId="{1EB77F93-73FE-4803-934A-20B832351DE5}" type="parTrans" cxnId="{3C17C8A2-F4FC-4C9D-9910-757F671FDD96}">
      <dgm:prSet/>
      <dgm:spPr/>
      <dgm:t>
        <a:bodyPr/>
        <a:lstStyle/>
        <a:p>
          <a:endParaRPr lang="en-US"/>
        </a:p>
      </dgm:t>
    </dgm:pt>
    <dgm:pt modelId="{5E22386E-2574-4A20-8D2D-0E228A280202}" type="sibTrans" cxnId="{3C17C8A2-F4FC-4C9D-9910-757F671FDD96}">
      <dgm:prSet/>
      <dgm:spPr/>
      <dgm:t>
        <a:bodyPr/>
        <a:lstStyle/>
        <a:p>
          <a:endParaRPr lang="en-US"/>
        </a:p>
      </dgm:t>
    </dgm:pt>
    <dgm:pt modelId="{4C7ADC50-8B97-4386-8C6B-4E1E09B86E23}">
      <dgm:prSet phldrT="[Text]" custT="1"/>
      <dgm:spPr/>
      <dgm:t>
        <a:bodyPr/>
        <a:lstStyle/>
        <a:p>
          <a:r>
            <a:rPr lang="en-US" sz="2000" b="1" i="0" dirty="0" smtClean="0"/>
            <a:t>The client with payment difficulties:</a:t>
          </a:r>
          <a:endParaRPr lang="en-US" sz="2000" dirty="0"/>
        </a:p>
      </dgm:t>
    </dgm:pt>
    <dgm:pt modelId="{5D2B1E3A-ECCB-443E-885E-E574B2B0BB7C}" type="parTrans" cxnId="{2BA00F30-AD87-4B9F-B478-C47E8A3A68DD}">
      <dgm:prSet/>
      <dgm:spPr/>
      <dgm:t>
        <a:bodyPr/>
        <a:lstStyle/>
        <a:p>
          <a:endParaRPr lang="en-US"/>
        </a:p>
      </dgm:t>
    </dgm:pt>
    <dgm:pt modelId="{B554004C-4E91-4DC5-8E41-359E4E3D75BD}" type="sibTrans" cxnId="{2BA00F30-AD87-4B9F-B478-C47E8A3A68DD}">
      <dgm:prSet/>
      <dgm:spPr/>
      <dgm:t>
        <a:bodyPr/>
        <a:lstStyle/>
        <a:p>
          <a:endParaRPr lang="en-US"/>
        </a:p>
      </dgm:t>
    </dgm:pt>
    <dgm:pt modelId="{F1414448-B707-4513-B6F4-D2DDA42B783A}">
      <dgm:prSet phldrT="[Text]"/>
      <dgm:spPr/>
      <dgm:t>
        <a:bodyPr/>
        <a:lstStyle/>
        <a:p>
          <a:r>
            <a:rPr lang="en-US" dirty="0" smtClean="0"/>
            <a:t>Previous    Application</a:t>
          </a:r>
          <a:endParaRPr lang="en-US" dirty="0"/>
        </a:p>
      </dgm:t>
    </dgm:pt>
    <dgm:pt modelId="{9B3F57B1-2B1D-4BA2-ACA7-4CD362D26B35}" type="parTrans" cxnId="{8BC28EE4-5DA1-4D1C-8D41-C3C3F5A49752}">
      <dgm:prSet/>
      <dgm:spPr/>
      <dgm:t>
        <a:bodyPr/>
        <a:lstStyle/>
        <a:p>
          <a:endParaRPr lang="en-US"/>
        </a:p>
      </dgm:t>
    </dgm:pt>
    <dgm:pt modelId="{B367E557-709E-4369-B298-A1D5C912003C}" type="sibTrans" cxnId="{8BC28EE4-5DA1-4D1C-8D41-C3C3F5A49752}">
      <dgm:prSet/>
      <dgm:spPr/>
      <dgm:t>
        <a:bodyPr/>
        <a:lstStyle/>
        <a:p>
          <a:endParaRPr lang="en-US"/>
        </a:p>
      </dgm:t>
    </dgm:pt>
    <dgm:pt modelId="{5B6B63D2-A2C7-43DA-9903-A11838976130}">
      <dgm:prSet phldrT="[Text]" custT="1"/>
      <dgm:spPr/>
      <dgm:t>
        <a:bodyPr/>
        <a:lstStyle/>
        <a:p>
          <a:r>
            <a:rPr lang="en-US" sz="2000" b="0" i="0" dirty="0" smtClean="0"/>
            <a:t>Contain information about four types of decisions that could be taken</a:t>
          </a:r>
          <a:endParaRPr lang="en-US" sz="2000" dirty="0"/>
        </a:p>
      </dgm:t>
    </dgm:pt>
    <dgm:pt modelId="{BD83B178-CF76-444B-B745-F26664A0B642}" type="parTrans" cxnId="{E203299B-F087-463E-9FC2-2881C576AE4D}">
      <dgm:prSet/>
      <dgm:spPr/>
      <dgm:t>
        <a:bodyPr/>
        <a:lstStyle/>
        <a:p>
          <a:endParaRPr lang="en-US"/>
        </a:p>
      </dgm:t>
    </dgm:pt>
    <dgm:pt modelId="{5CE56874-3728-4217-9206-608888F4964B}" type="sibTrans" cxnId="{E203299B-F087-463E-9FC2-2881C576AE4D}">
      <dgm:prSet/>
      <dgm:spPr/>
      <dgm:t>
        <a:bodyPr/>
        <a:lstStyle/>
        <a:p>
          <a:endParaRPr lang="en-US"/>
        </a:p>
      </dgm:t>
    </dgm:pt>
    <dgm:pt modelId="{C42D60DC-B5A2-43C2-BC87-22BE04D1C10D}">
      <dgm:prSet phldrT="[Text]" custT="1"/>
      <dgm:spPr/>
      <dgm:t>
        <a:bodyPr/>
        <a:lstStyle/>
        <a:p>
          <a:r>
            <a:rPr lang="en-US" sz="2000" b="1" i="0" dirty="0" smtClean="0"/>
            <a:t>Approved</a:t>
          </a:r>
          <a:endParaRPr lang="en-US" sz="2000" dirty="0"/>
        </a:p>
      </dgm:t>
    </dgm:pt>
    <dgm:pt modelId="{46A6D004-704C-41C7-AA39-88E703CD7716}" type="parTrans" cxnId="{C1D7F666-B0AA-4D4A-BC42-157D737FDAFD}">
      <dgm:prSet/>
      <dgm:spPr/>
      <dgm:t>
        <a:bodyPr/>
        <a:lstStyle/>
        <a:p>
          <a:endParaRPr lang="en-US"/>
        </a:p>
      </dgm:t>
    </dgm:pt>
    <dgm:pt modelId="{9992EF01-945B-4779-8E4C-5AFAD82A1774}" type="sibTrans" cxnId="{C1D7F666-B0AA-4D4A-BC42-157D737FDAFD}">
      <dgm:prSet/>
      <dgm:spPr/>
      <dgm:t>
        <a:bodyPr/>
        <a:lstStyle/>
        <a:p>
          <a:endParaRPr lang="en-US"/>
        </a:p>
      </dgm:t>
    </dgm:pt>
    <dgm:pt modelId="{4D0AB2A9-1E5F-4F1A-8508-A3B914E585B5}">
      <dgm:prSet phldrT="[Text]"/>
      <dgm:spPr/>
      <dgm:t>
        <a:bodyPr/>
        <a:lstStyle/>
        <a:p>
          <a:r>
            <a:rPr lang="en-US" dirty="0" smtClean="0"/>
            <a:t>Column Description</a:t>
          </a:r>
          <a:endParaRPr lang="en-US" dirty="0"/>
        </a:p>
      </dgm:t>
    </dgm:pt>
    <dgm:pt modelId="{376BD773-D6D7-4474-AEC7-DAC0D2F5D73C}" type="parTrans" cxnId="{07707396-EDC3-4A61-977F-84A0A88D79D7}">
      <dgm:prSet/>
      <dgm:spPr/>
      <dgm:t>
        <a:bodyPr/>
        <a:lstStyle/>
        <a:p>
          <a:endParaRPr lang="en-US"/>
        </a:p>
      </dgm:t>
    </dgm:pt>
    <dgm:pt modelId="{5E1C470F-8BA8-437C-B868-DD9D49158058}" type="sibTrans" cxnId="{07707396-EDC3-4A61-977F-84A0A88D79D7}">
      <dgm:prSet/>
      <dgm:spPr/>
      <dgm:t>
        <a:bodyPr/>
        <a:lstStyle/>
        <a:p>
          <a:endParaRPr lang="en-US"/>
        </a:p>
      </dgm:t>
    </dgm:pt>
    <dgm:pt modelId="{59FEB77D-82DA-4CBA-BE1B-FBD137CA8F82}">
      <dgm:prSet phldrT="[Text]"/>
      <dgm:spPr/>
      <dgm:t>
        <a:bodyPr/>
        <a:lstStyle/>
        <a:p>
          <a:r>
            <a:rPr lang="en-US" dirty="0" smtClean="0"/>
            <a:t>Contains information </a:t>
          </a:r>
          <a:endParaRPr lang="en-US" dirty="0"/>
        </a:p>
      </dgm:t>
    </dgm:pt>
    <dgm:pt modelId="{7B0341A3-7C7E-4F14-A714-0C021D837C42}" type="parTrans" cxnId="{54BDF949-49F0-4E44-899D-35ECB408BD9F}">
      <dgm:prSet/>
      <dgm:spPr/>
      <dgm:t>
        <a:bodyPr/>
        <a:lstStyle/>
        <a:p>
          <a:endParaRPr lang="en-US"/>
        </a:p>
      </dgm:t>
    </dgm:pt>
    <dgm:pt modelId="{54577DB4-D6DE-4231-ADA7-F893DEA8FD28}" type="sibTrans" cxnId="{54BDF949-49F0-4E44-899D-35ECB408BD9F}">
      <dgm:prSet/>
      <dgm:spPr/>
      <dgm:t>
        <a:bodyPr/>
        <a:lstStyle/>
        <a:p>
          <a:endParaRPr lang="en-US"/>
        </a:p>
      </dgm:t>
    </dgm:pt>
    <dgm:pt modelId="{FC5951B6-C031-4A08-8359-877524CF3206}">
      <dgm:prSet phldrT="[Text]"/>
      <dgm:spPr/>
      <dgm:t>
        <a:bodyPr/>
        <a:lstStyle/>
        <a:p>
          <a:r>
            <a:rPr lang="en-US" dirty="0" smtClean="0"/>
            <a:t>Description/meaning of the columns so as to get better understanding of dataset</a:t>
          </a:r>
          <a:endParaRPr lang="en-US" dirty="0"/>
        </a:p>
      </dgm:t>
    </dgm:pt>
    <dgm:pt modelId="{6429E6A6-3FF2-413C-B82F-D6AA50F5ACFB}" type="parTrans" cxnId="{8F74E922-B121-4290-87D5-461047293FB6}">
      <dgm:prSet/>
      <dgm:spPr/>
      <dgm:t>
        <a:bodyPr/>
        <a:lstStyle/>
        <a:p>
          <a:endParaRPr lang="en-US"/>
        </a:p>
      </dgm:t>
    </dgm:pt>
    <dgm:pt modelId="{9CAA28B3-0474-439C-B90A-E543DFDAA4BD}" type="sibTrans" cxnId="{8F74E922-B121-4290-87D5-461047293FB6}">
      <dgm:prSet/>
      <dgm:spPr/>
      <dgm:t>
        <a:bodyPr/>
        <a:lstStyle/>
        <a:p>
          <a:endParaRPr lang="en-US"/>
        </a:p>
      </dgm:t>
    </dgm:pt>
    <dgm:pt modelId="{0317E0C8-EFDA-4197-8912-894D9CF5CDAE}">
      <dgm:prSet phldrT="[Text]" custT="1"/>
      <dgm:spPr/>
      <dgm:t>
        <a:bodyPr/>
        <a:lstStyle/>
        <a:p>
          <a:r>
            <a:rPr lang="en-US" sz="2000" b="1" i="0" dirty="0" smtClean="0"/>
            <a:t>All other cases:</a:t>
          </a:r>
          <a:r>
            <a:rPr lang="en-US" sz="2000" b="0" i="0" dirty="0" smtClean="0"/>
            <a:t> </a:t>
          </a:r>
          <a:endParaRPr lang="en-US" sz="2000" dirty="0"/>
        </a:p>
      </dgm:t>
    </dgm:pt>
    <dgm:pt modelId="{A11E2030-EB6D-421B-90FD-E509194730CD}" type="parTrans" cxnId="{A7FB73C2-6EC1-4B17-85AE-C0F119B40797}">
      <dgm:prSet/>
      <dgm:spPr/>
      <dgm:t>
        <a:bodyPr/>
        <a:lstStyle/>
        <a:p>
          <a:endParaRPr lang="en-US"/>
        </a:p>
      </dgm:t>
    </dgm:pt>
    <dgm:pt modelId="{A33A46D6-0849-4AA0-8F49-E5FB193D687A}" type="sibTrans" cxnId="{A7FB73C2-6EC1-4B17-85AE-C0F119B40797}">
      <dgm:prSet/>
      <dgm:spPr/>
      <dgm:t>
        <a:bodyPr/>
        <a:lstStyle/>
        <a:p>
          <a:endParaRPr lang="en-US"/>
        </a:p>
      </dgm:t>
    </dgm:pt>
    <dgm:pt modelId="{92114E91-527F-46C8-BDE1-0F827334AA18}">
      <dgm:prSet phldrT="[Text]" custT="1"/>
      <dgm:spPr/>
      <dgm:t>
        <a:bodyPr/>
        <a:lstStyle/>
        <a:p>
          <a:r>
            <a:rPr lang="en-US" sz="2000" b="1" i="0" dirty="0" smtClean="0"/>
            <a:t>Cancelled</a:t>
          </a:r>
          <a:endParaRPr lang="en-US" sz="2000" dirty="0"/>
        </a:p>
      </dgm:t>
    </dgm:pt>
    <dgm:pt modelId="{A3FE7422-39BE-4E3A-8C8E-7223895A2548}" type="parTrans" cxnId="{E3077C13-0DEF-4829-AE59-D26D46B6504A}">
      <dgm:prSet/>
      <dgm:spPr/>
      <dgm:t>
        <a:bodyPr/>
        <a:lstStyle/>
        <a:p>
          <a:endParaRPr lang="en-US"/>
        </a:p>
      </dgm:t>
    </dgm:pt>
    <dgm:pt modelId="{8854A1AE-7432-478F-8B97-589AB8C8BF05}" type="sibTrans" cxnId="{E3077C13-0DEF-4829-AE59-D26D46B6504A}">
      <dgm:prSet/>
      <dgm:spPr/>
      <dgm:t>
        <a:bodyPr/>
        <a:lstStyle/>
        <a:p>
          <a:endParaRPr lang="en-US"/>
        </a:p>
      </dgm:t>
    </dgm:pt>
    <dgm:pt modelId="{1BA0FCB2-E489-49AE-B152-38C33CAD2656}">
      <dgm:prSet phldrT="[Text]" custT="1"/>
      <dgm:spPr/>
      <dgm:t>
        <a:bodyPr/>
        <a:lstStyle/>
        <a:p>
          <a:r>
            <a:rPr lang="en-US" sz="2000" b="1" i="0" dirty="0" smtClean="0"/>
            <a:t>Refused</a:t>
          </a:r>
          <a:endParaRPr lang="en-US" sz="2000" dirty="0"/>
        </a:p>
      </dgm:t>
    </dgm:pt>
    <dgm:pt modelId="{EB83EE3C-EDEE-46D9-9920-B89067488198}" type="parTrans" cxnId="{37201125-82CE-4E7C-869B-C2D4D38C54A0}">
      <dgm:prSet/>
      <dgm:spPr/>
      <dgm:t>
        <a:bodyPr/>
        <a:lstStyle/>
        <a:p>
          <a:endParaRPr lang="en-US"/>
        </a:p>
      </dgm:t>
    </dgm:pt>
    <dgm:pt modelId="{D989DE35-C7FA-4ED8-AD39-D385F2E22D18}" type="sibTrans" cxnId="{37201125-82CE-4E7C-869B-C2D4D38C54A0}">
      <dgm:prSet/>
      <dgm:spPr/>
      <dgm:t>
        <a:bodyPr/>
        <a:lstStyle/>
        <a:p>
          <a:endParaRPr lang="en-US"/>
        </a:p>
      </dgm:t>
    </dgm:pt>
    <dgm:pt modelId="{897D001A-4E3D-4438-9343-105A8DC5C481}">
      <dgm:prSet phldrT="[Text]" custT="1"/>
      <dgm:spPr/>
      <dgm:t>
        <a:bodyPr/>
        <a:lstStyle/>
        <a:p>
          <a:r>
            <a:rPr lang="en-US" sz="2000" b="1" i="0" dirty="0" smtClean="0"/>
            <a:t>Unused offer</a:t>
          </a:r>
          <a:endParaRPr lang="en-US" sz="2000" dirty="0"/>
        </a:p>
      </dgm:t>
    </dgm:pt>
    <dgm:pt modelId="{347BD7E5-7C34-409D-BD45-4312830D502A}" type="parTrans" cxnId="{D68BF757-8098-4148-B5DE-B3D2D15E9F08}">
      <dgm:prSet/>
      <dgm:spPr/>
      <dgm:t>
        <a:bodyPr/>
        <a:lstStyle/>
        <a:p>
          <a:endParaRPr lang="en-US"/>
        </a:p>
      </dgm:t>
    </dgm:pt>
    <dgm:pt modelId="{514A4DE1-F1F7-4F16-ACAA-080A98DECD31}" type="sibTrans" cxnId="{D68BF757-8098-4148-B5DE-B3D2D15E9F08}">
      <dgm:prSet/>
      <dgm:spPr/>
      <dgm:t>
        <a:bodyPr/>
        <a:lstStyle/>
        <a:p>
          <a:endParaRPr lang="en-US"/>
        </a:p>
      </dgm:t>
    </dgm:pt>
    <dgm:pt modelId="{B4A35050-B35A-45D3-9D7E-EC0395A487B4}" type="pres">
      <dgm:prSet presAssocID="{FC86DD13-3564-460B-AB0F-54BCA96A75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C8AC04-8A6E-4938-AABA-91A345B7DF56}" type="pres">
      <dgm:prSet presAssocID="{AFCD1203-DF61-48E5-A346-F4F2BEB3A2D6}" presName="linNode" presStyleCnt="0"/>
      <dgm:spPr/>
    </dgm:pt>
    <dgm:pt modelId="{60CD6955-5704-47D3-8451-0A91D98CEB5F}" type="pres">
      <dgm:prSet presAssocID="{AFCD1203-DF61-48E5-A346-F4F2BEB3A2D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DEB0F-3EF4-430F-AD24-7EDE43DEA265}" type="pres">
      <dgm:prSet presAssocID="{AFCD1203-DF61-48E5-A346-F4F2BEB3A2D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AEAF-99FB-4158-9C99-873B8C602FA5}" type="pres">
      <dgm:prSet presAssocID="{646CA960-085D-4A8D-9A8F-3DB8325693D2}" presName="sp" presStyleCnt="0"/>
      <dgm:spPr/>
    </dgm:pt>
    <dgm:pt modelId="{CB5D3A38-6717-46D1-A9F2-34817F7229F1}" type="pres">
      <dgm:prSet presAssocID="{F1414448-B707-4513-B6F4-D2DDA42B783A}" presName="linNode" presStyleCnt="0"/>
      <dgm:spPr/>
    </dgm:pt>
    <dgm:pt modelId="{00FD1B71-15BA-426E-905B-43F555A5CE1C}" type="pres">
      <dgm:prSet presAssocID="{F1414448-B707-4513-B6F4-D2DDA42B783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934BB-6601-4EFA-A68A-1BBAC26DEDC3}" type="pres">
      <dgm:prSet presAssocID="{F1414448-B707-4513-B6F4-D2DDA42B783A}" presName="descendantText" presStyleLbl="alignAccFollowNode1" presStyleIdx="1" presStyleCnt="3" custScaleY="1464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7593A-CB10-49FE-BDAC-9D799E656E7C}" type="pres">
      <dgm:prSet presAssocID="{B367E557-709E-4369-B298-A1D5C912003C}" presName="sp" presStyleCnt="0"/>
      <dgm:spPr/>
    </dgm:pt>
    <dgm:pt modelId="{81CB78B2-7F50-428B-8652-7AE828B438C9}" type="pres">
      <dgm:prSet presAssocID="{4D0AB2A9-1E5F-4F1A-8508-A3B914E585B5}" presName="linNode" presStyleCnt="0"/>
      <dgm:spPr/>
    </dgm:pt>
    <dgm:pt modelId="{393D68DD-35F2-49BC-92FD-C3ECFED28F9D}" type="pres">
      <dgm:prSet presAssocID="{4D0AB2A9-1E5F-4F1A-8508-A3B914E585B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095CE-6D83-4549-AD00-45E10E46BB18}" type="pres">
      <dgm:prSet presAssocID="{4D0AB2A9-1E5F-4F1A-8508-A3B914E585B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103DA1-A48C-4617-8857-426A88B8864E}" srcId="{FC86DD13-3564-460B-AB0F-54BCA96A75E2}" destId="{AFCD1203-DF61-48E5-A346-F4F2BEB3A2D6}" srcOrd="0" destOrd="0" parTransId="{969B0448-FA89-4E2B-86BA-4B6FDD20F357}" sibTransId="{646CA960-085D-4A8D-9A8F-3DB8325693D2}"/>
    <dgm:cxn modelId="{DA649388-C167-4409-9EF7-33BB6904D092}" type="presOf" srcId="{4C7ADC50-8B97-4386-8C6B-4E1E09B86E23}" destId="{F2FDEB0F-3EF4-430F-AD24-7EDE43DEA265}" srcOrd="0" destOrd="1" presId="urn:microsoft.com/office/officeart/2005/8/layout/vList5"/>
    <dgm:cxn modelId="{A7FB73C2-6EC1-4B17-85AE-C0F119B40797}" srcId="{9CC51574-2E03-45EB-B993-18E0F4BF30B0}" destId="{0317E0C8-EFDA-4197-8912-894D9CF5CDAE}" srcOrd="1" destOrd="0" parTransId="{A11E2030-EB6D-421B-90FD-E509194730CD}" sibTransId="{A33A46D6-0849-4AA0-8F49-E5FB193D687A}"/>
    <dgm:cxn modelId="{CD03C07B-9220-4A5F-852F-1E311BA83CB8}" type="presOf" srcId="{0317E0C8-EFDA-4197-8912-894D9CF5CDAE}" destId="{F2FDEB0F-3EF4-430F-AD24-7EDE43DEA265}" srcOrd="0" destOrd="2" presId="urn:microsoft.com/office/officeart/2005/8/layout/vList5"/>
    <dgm:cxn modelId="{C1D7F666-B0AA-4D4A-BC42-157D737FDAFD}" srcId="{5B6B63D2-A2C7-43DA-9903-A11838976130}" destId="{C42D60DC-B5A2-43C2-BC87-22BE04D1C10D}" srcOrd="0" destOrd="0" parTransId="{46A6D004-704C-41C7-AA39-88E703CD7716}" sibTransId="{9992EF01-945B-4779-8E4C-5AFAD82A1774}"/>
    <dgm:cxn modelId="{A5E00720-2BB2-41E7-AC56-03989138C076}" type="presOf" srcId="{9CC51574-2E03-45EB-B993-18E0F4BF30B0}" destId="{F2FDEB0F-3EF4-430F-AD24-7EDE43DEA265}" srcOrd="0" destOrd="0" presId="urn:microsoft.com/office/officeart/2005/8/layout/vList5"/>
    <dgm:cxn modelId="{9A1BDF4D-80C9-4057-8CB0-2A8B3A429DF2}" type="presOf" srcId="{92114E91-527F-46C8-BDE1-0F827334AA18}" destId="{648934BB-6601-4EFA-A68A-1BBAC26DEDC3}" srcOrd="0" destOrd="2" presId="urn:microsoft.com/office/officeart/2005/8/layout/vList5"/>
    <dgm:cxn modelId="{3C17C8A2-F4FC-4C9D-9910-757F671FDD96}" srcId="{AFCD1203-DF61-48E5-A346-F4F2BEB3A2D6}" destId="{9CC51574-2E03-45EB-B993-18E0F4BF30B0}" srcOrd="0" destOrd="0" parTransId="{1EB77F93-73FE-4803-934A-20B832351DE5}" sibTransId="{5E22386E-2574-4A20-8D2D-0E228A280202}"/>
    <dgm:cxn modelId="{54BDF949-49F0-4E44-899D-35ECB408BD9F}" srcId="{4D0AB2A9-1E5F-4F1A-8508-A3B914E585B5}" destId="{59FEB77D-82DA-4CBA-BE1B-FBD137CA8F82}" srcOrd="0" destOrd="0" parTransId="{7B0341A3-7C7E-4F14-A714-0C021D837C42}" sibTransId="{54577DB4-D6DE-4231-ADA7-F893DEA8FD28}"/>
    <dgm:cxn modelId="{E203299B-F087-463E-9FC2-2881C576AE4D}" srcId="{F1414448-B707-4513-B6F4-D2DDA42B783A}" destId="{5B6B63D2-A2C7-43DA-9903-A11838976130}" srcOrd="0" destOrd="0" parTransId="{BD83B178-CF76-444B-B745-F26664A0B642}" sibTransId="{5CE56874-3728-4217-9206-608888F4964B}"/>
    <dgm:cxn modelId="{D22F3D4D-93B3-4193-85F9-CC871BC52B35}" type="presOf" srcId="{4D0AB2A9-1E5F-4F1A-8508-A3B914E585B5}" destId="{393D68DD-35F2-49BC-92FD-C3ECFED28F9D}" srcOrd="0" destOrd="0" presId="urn:microsoft.com/office/officeart/2005/8/layout/vList5"/>
    <dgm:cxn modelId="{E3077C13-0DEF-4829-AE59-D26D46B6504A}" srcId="{5B6B63D2-A2C7-43DA-9903-A11838976130}" destId="{92114E91-527F-46C8-BDE1-0F827334AA18}" srcOrd="1" destOrd="0" parTransId="{A3FE7422-39BE-4E3A-8C8E-7223895A2548}" sibTransId="{8854A1AE-7432-478F-8B97-589AB8C8BF05}"/>
    <dgm:cxn modelId="{8F74E922-B121-4290-87D5-461047293FB6}" srcId="{59FEB77D-82DA-4CBA-BE1B-FBD137CA8F82}" destId="{FC5951B6-C031-4A08-8359-877524CF3206}" srcOrd="0" destOrd="0" parTransId="{6429E6A6-3FF2-413C-B82F-D6AA50F5ACFB}" sibTransId="{9CAA28B3-0474-439C-B90A-E543DFDAA4BD}"/>
    <dgm:cxn modelId="{452CA577-368B-41D6-97D9-097ADF85B15A}" type="presOf" srcId="{FC5951B6-C031-4A08-8359-877524CF3206}" destId="{90B095CE-6D83-4549-AD00-45E10E46BB18}" srcOrd="0" destOrd="1" presId="urn:microsoft.com/office/officeart/2005/8/layout/vList5"/>
    <dgm:cxn modelId="{FEC8D01F-6030-4D46-ADB8-21406321700C}" type="presOf" srcId="{897D001A-4E3D-4438-9343-105A8DC5C481}" destId="{648934BB-6601-4EFA-A68A-1BBAC26DEDC3}" srcOrd="0" destOrd="4" presId="urn:microsoft.com/office/officeart/2005/8/layout/vList5"/>
    <dgm:cxn modelId="{3755F78C-046E-46E9-BEFF-BBA394F5C3E3}" type="presOf" srcId="{AFCD1203-DF61-48E5-A346-F4F2BEB3A2D6}" destId="{60CD6955-5704-47D3-8451-0A91D98CEB5F}" srcOrd="0" destOrd="0" presId="urn:microsoft.com/office/officeart/2005/8/layout/vList5"/>
    <dgm:cxn modelId="{B5E0C898-523C-4065-A70D-D5C6EB4F7759}" type="presOf" srcId="{59FEB77D-82DA-4CBA-BE1B-FBD137CA8F82}" destId="{90B095CE-6D83-4549-AD00-45E10E46BB18}" srcOrd="0" destOrd="0" presId="urn:microsoft.com/office/officeart/2005/8/layout/vList5"/>
    <dgm:cxn modelId="{03E00A67-CB04-4695-949C-66D538367133}" type="presOf" srcId="{F1414448-B707-4513-B6F4-D2DDA42B783A}" destId="{00FD1B71-15BA-426E-905B-43F555A5CE1C}" srcOrd="0" destOrd="0" presId="urn:microsoft.com/office/officeart/2005/8/layout/vList5"/>
    <dgm:cxn modelId="{340176CD-7044-469B-8888-E663088599C0}" type="presOf" srcId="{1BA0FCB2-E489-49AE-B152-38C33CAD2656}" destId="{648934BB-6601-4EFA-A68A-1BBAC26DEDC3}" srcOrd="0" destOrd="3" presId="urn:microsoft.com/office/officeart/2005/8/layout/vList5"/>
    <dgm:cxn modelId="{C2D244F9-3910-41E8-B3E5-1FC516CE0D33}" type="presOf" srcId="{C42D60DC-B5A2-43C2-BC87-22BE04D1C10D}" destId="{648934BB-6601-4EFA-A68A-1BBAC26DEDC3}" srcOrd="0" destOrd="1" presId="urn:microsoft.com/office/officeart/2005/8/layout/vList5"/>
    <dgm:cxn modelId="{37201125-82CE-4E7C-869B-C2D4D38C54A0}" srcId="{5B6B63D2-A2C7-43DA-9903-A11838976130}" destId="{1BA0FCB2-E489-49AE-B152-38C33CAD2656}" srcOrd="2" destOrd="0" parTransId="{EB83EE3C-EDEE-46D9-9920-B89067488198}" sibTransId="{D989DE35-C7FA-4ED8-AD39-D385F2E22D18}"/>
    <dgm:cxn modelId="{89CD574D-852E-43E1-9E01-AC0BFD73A8B6}" type="presOf" srcId="{FC86DD13-3564-460B-AB0F-54BCA96A75E2}" destId="{B4A35050-B35A-45D3-9D7E-EC0395A487B4}" srcOrd="0" destOrd="0" presId="urn:microsoft.com/office/officeart/2005/8/layout/vList5"/>
    <dgm:cxn modelId="{8BC28EE4-5DA1-4D1C-8D41-C3C3F5A49752}" srcId="{FC86DD13-3564-460B-AB0F-54BCA96A75E2}" destId="{F1414448-B707-4513-B6F4-D2DDA42B783A}" srcOrd="1" destOrd="0" parTransId="{9B3F57B1-2B1D-4BA2-ACA7-4CD362D26B35}" sibTransId="{B367E557-709E-4369-B298-A1D5C912003C}"/>
    <dgm:cxn modelId="{07707396-EDC3-4A61-977F-84A0A88D79D7}" srcId="{FC86DD13-3564-460B-AB0F-54BCA96A75E2}" destId="{4D0AB2A9-1E5F-4F1A-8508-A3B914E585B5}" srcOrd="2" destOrd="0" parTransId="{376BD773-D6D7-4474-AEC7-DAC0D2F5D73C}" sibTransId="{5E1C470F-8BA8-437C-B868-DD9D49158058}"/>
    <dgm:cxn modelId="{4AC7DAD9-8F90-4980-8524-4B89D29BA058}" type="presOf" srcId="{5B6B63D2-A2C7-43DA-9903-A11838976130}" destId="{648934BB-6601-4EFA-A68A-1BBAC26DEDC3}" srcOrd="0" destOrd="0" presId="urn:microsoft.com/office/officeart/2005/8/layout/vList5"/>
    <dgm:cxn modelId="{2BA00F30-AD87-4B9F-B478-C47E8A3A68DD}" srcId="{9CC51574-2E03-45EB-B993-18E0F4BF30B0}" destId="{4C7ADC50-8B97-4386-8C6B-4E1E09B86E23}" srcOrd="0" destOrd="0" parTransId="{5D2B1E3A-ECCB-443E-885E-E574B2B0BB7C}" sibTransId="{B554004C-4E91-4DC5-8E41-359E4E3D75BD}"/>
    <dgm:cxn modelId="{D68BF757-8098-4148-B5DE-B3D2D15E9F08}" srcId="{5B6B63D2-A2C7-43DA-9903-A11838976130}" destId="{897D001A-4E3D-4438-9343-105A8DC5C481}" srcOrd="3" destOrd="0" parTransId="{347BD7E5-7C34-409D-BD45-4312830D502A}" sibTransId="{514A4DE1-F1F7-4F16-ACAA-080A98DECD31}"/>
    <dgm:cxn modelId="{01028D16-5E52-4950-9D96-65B5FC3242B6}" type="presParOf" srcId="{B4A35050-B35A-45D3-9D7E-EC0395A487B4}" destId="{38C8AC04-8A6E-4938-AABA-91A345B7DF56}" srcOrd="0" destOrd="0" presId="urn:microsoft.com/office/officeart/2005/8/layout/vList5"/>
    <dgm:cxn modelId="{74008CDA-4F6E-4912-A58D-13460690B728}" type="presParOf" srcId="{38C8AC04-8A6E-4938-AABA-91A345B7DF56}" destId="{60CD6955-5704-47D3-8451-0A91D98CEB5F}" srcOrd="0" destOrd="0" presId="urn:microsoft.com/office/officeart/2005/8/layout/vList5"/>
    <dgm:cxn modelId="{170817D2-5210-42C4-A212-B896428BA9E1}" type="presParOf" srcId="{38C8AC04-8A6E-4938-AABA-91A345B7DF56}" destId="{F2FDEB0F-3EF4-430F-AD24-7EDE43DEA265}" srcOrd="1" destOrd="0" presId="urn:microsoft.com/office/officeart/2005/8/layout/vList5"/>
    <dgm:cxn modelId="{1E23019F-99CF-426D-8CDF-B3A3788F3EA8}" type="presParOf" srcId="{B4A35050-B35A-45D3-9D7E-EC0395A487B4}" destId="{4E5AAEAF-99FB-4158-9C99-873B8C602FA5}" srcOrd="1" destOrd="0" presId="urn:microsoft.com/office/officeart/2005/8/layout/vList5"/>
    <dgm:cxn modelId="{8E6DB57B-46A1-43AF-9223-DC1983CA9639}" type="presParOf" srcId="{B4A35050-B35A-45D3-9D7E-EC0395A487B4}" destId="{CB5D3A38-6717-46D1-A9F2-34817F7229F1}" srcOrd="2" destOrd="0" presId="urn:microsoft.com/office/officeart/2005/8/layout/vList5"/>
    <dgm:cxn modelId="{9B43E973-C758-4AD8-B4E2-12F590791AC0}" type="presParOf" srcId="{CB5D3A38-6717-46D1-A9F2-34817F7229F1}" destId="{00FD1B71-15BA-426E-905B-43F555A5CE1C}" srcOrd="0" destOrd="0" presId="urn:microsoft.com/office/officeart/2005/8/layout/vList5"/>
    <dgm:cxn modelId="{181944D9-D96F-4F85-94D0-E4877B5C249F}" type="presParOf" srcId="{CB5D3A38-6717-46D1-A9F2-34817F7229F1}" destId="{648934BB-6601-4EFA-A68A-1BBAC26DEDC3}" srcOrd="1" destOrd="0" presId="urn:microsoft.com/office/officeart/2005/8/layout/vList5"/>
    <dgm:cxn modelId="{27114FA4-A5B4-4F6F-B6B4-5A4C5BBDE6C8}" type="presParOf" srcId="{B4A35050-B35A-45D3-9D7E-EC0395A487B4}" destId="{8117593A-CB10-49FE-BDAC-9D799E656E7C}" srcOrd="3" destOrd="0" presId="urn:microsoft.com/office/officeart/2005/8/layout/vList5"/>
    <dgm:cxn modelId="{97D4E566-A657-4550-ACEE-D9F3FF0E26DF}" type="presParOf" srcId="{B4A35050-B35A-45D3-9D7E-EC0395A487B4}" destId="{81CB78B2-7F50-428B-8652-7AE828B438C9}" srcOrd="4" destOrd="0" presId="urn:microsoft.com/office/officeart/2005/8/layout/vList5"/>
    <dgm:cxn modelId="{69F0929A-DA10-4572-A419-A62F0A65E596}" type="presParOf" srcId="{81CB78B2-7F50-428B-8652-7AE828B438C9}" destId="{393D68DD-35F2-49BC-92FD-C3ECFED28F9D}" srcOrd="0" destOrd="0" presId="urn:microsoft.com/office/officeart/2005/8/layout/vList5"/>
    <dgm:cxn modelId="{13EA5BB7-92F6-4B5F-A2B1-584FCB4A64FA}" type="presParOf" srcId="{81CB78B2-7F50-428B-8652-7AE828B438C9}" destId="{90B095CE-6D83-4549-AD00-45E10E46BB18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E8AB7-6CEC-4D27-B235-DD35832245C7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509A21-B579-40EE-85FD-655A812D1D32}">
      <dgm:prSet phldrT="[Text]"/>
      <dgm:spPr/>
      <dgm:t>
        <a:bodyPr/>
        <a:lstStyle/>
        <a:p>
          <a:r>
            <a:rPr lang="en-US" b="0" i="0" dirty="0" smtClean="0"/>
            <a:t>The loan providing companies find it hard to give loans to the people due to their insufficient or non-existent credit history</a:t>
          </a:r>
          <a:endParaRPr lang="en-US" dirty="0"/>
        </a:p>
      </dgm:t>
    </dgm:pt>
    <dgm:pt modelId="{564AECA7-69F9-4668-8FAD-5D1CB9448397}" type="parTrans" cxnId="{C85534A4-D9F0-4AFB-AFE0-AC229B1B7DB3}">
      <dgm:prSet/>
      <dgm:spPr/>
      <dgm:t>
        <a:bodyPr/>
        <a:lstStyle/>
        <a:p>
          <a:endParaRPr lang="en-US"/>
        </a:p>
      </dgm:t>
    </dgm:pt>
    <dgm:pt modelId="{ACEB3DEF-D5A7-4160-AD7B-F6D85D84A7CC}" type="sibTrans" cxnId="{C85534A4-D9F0-4AFB-AFE0-AC229B1B7DB3}">
      <dgm:prSet/>
      <dgm:spPr/>
      <dgm:t>
        <a:bodyPr/>
        <a:lstStyle/>
        <a:p>
          <a:endParaRPr lang="en-US"/>
        </a:p>
      </dgm:t>
    </dgm:pt>
    <dgm:pt modelId="{83E5DF63-3933-4A9E-B391-3C34ACB44AC4}">
      <dgm:prSet phldrT="[Text]"/>
      <dgm:spPr/>
      <dgm:t>
        <a:bodyPr/>
        <a:lstStyle/>
        <a:p>
          <a:endParaRPr lang="en-US" dirty="0"/>
        </a:p>
      </dgm:t>
    </dgm:pt>
    <dgm:pt modelId="{752F4F78-C06B-421E-8B55-5359A0D566F7}" type="parTrans" cxnId="{919AC138-3CF0-443C-B7FA-3E851651CE5D}">
      <dgm:prSet/>
      <dgm:spPr/>
      <dgm:t>
        <a:bodyPr/>
        <a:lstStyle/>
        <a:p>
          <a:endParaRPr lang="en-US"/>
        </a:p>
      </dgm:t>
    </dgm:pt>
    <dgm:pt modelId="{BF56DF66-2149-42C4-834E-82AA02A32527}" type="sibTrans" cxnId="{919AC138-3CF0-443C-B7FA-3E851651CE5D}">
      <dgm:prSet/>
      <dgm:spPr/>
      <dgm:t>
        <a:bodyPr/>
        <a:lstStyle/>
        <a:p>
          <a:endParaRPr lang="en-US"/>
        </a:p>
      </dgm:t>
    </dgm:pt>
    <dgm:pt modelId="{CFE46AB8-EC3F-4615-9167-7E900DD39DEC}">
      <dgm:prSet phldrT="[Text]"/>
      <dgm:spPr/>
      <dgm:t>
        <a:bodyPr/>
        <a:lstStyle/>
        <a:p>
          <a:r>
            <a:rPr lang="en-US" b="0" i="0" dirty="0" smtClean="0"/>
            <a:t>When the company receives a loan application, the company has to decide for loan approval based on the applicant’s profile</a:t>
          </a:r>
          <a:endParaRPr lang="en-US" dirty="0"/>
        </a:p>
      </dgm:t>
    </dgm:pt>
    <dgm:pt modelId="{975E13A5-F58A-44FF-B9FD-7FF41E059F3F}" type="sibTrans" cxnId="{92078089-EC0F-45FC-B484-205A3E50FF13}">
      <dgm:prSet/>
      <dgm:spPr/>
      <dgm:t>
        <a:bodyPr/>
        <a:lstStyle/>
        <a:p>
          <a:endParaRPr lang="en-US"/>
        </a:p>
      </dgm:t>
    </dgm:pt>
    <dgm:pt modelId="{62C86C7A-7825-4A45-B4BD-04DDBEB2E32C}" type="parTrans" cxnId="{92078089-EC0F-45FC-B484-205A3E50FF13}">
      <dgm:prSet/>
      <dgm:spPr/>
      <dgm:t>
        <a:bodyPr/>
        <a:lstStyle/>
        <a:p>
          <a:endParaRPr lang="en-US"/>
        </a:p>
      </dgm:t>
    </dgm:pt>
    <dgm:pt modelId="{18669DE8-2A2E-4D8D-9195-2469329698C1}" type="pres">
      <dgm:prSet presAssocID="{A41E8AB7-6CEC-4D27-B235-DD35832245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A690E-6BC7-4CB5-9273-06AC99555E46}" type="pres">
      <dgm:prSet presAssocID="{78509A21-B579-40EE-85FD-655A812D1D32}" presName="parentText" presStyleLbl="node1" presStyleIdx="0" presStyleCnt="2" custLinFactNeighborY="-891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9232E-CDBA-4C6E-99CF-EBA08D065D72}" type="pres">
      <dgm:prSet presAssocID="{ACEB3DEF-D5A7-4160-AD7B-F6D85D84A7CC}" presName="spacer" presStyleCnt="0"/>
      <dgm:spPr/>
    </dgm:pt>
    <dgm:pt modelId="{D18FFBBB-5374-48A1-A288-067179800486}" type="pres">
      <dgm:prSet presAssocID="{CFE46AB8-EC3F-4615-9167-7E900DD39DEC}" presName="parentText" presStyleLbl="node1" presStyleIdx="1" presStyleCnt="2" custLinFactY="170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B91C6-E545-4F69-8477-D189C961553E}" type="pres">
      <dgm:prSet presAssocID="{CFE46AB8-EC3F-4615-9167-7E900DD39D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924EC-622A-4244-A559-05EF216BB2AC}" type="presOf" srcId="{83E5DF63-3933-4A9E-B391-3C34ACB44AC4}" destId="{BDFB91C6-E545-4F69-8477-D189C961553E}" srcOrd="0" destOrd="0" presId="urn:microsoft.com/office/officeart/2005/8/layout/vList2"/>
    <dgm:cxn modelId="{919AC138-3CF0-443C-B7FA-3E851651CE5D}" srcId="{CFE46AB8-EC3F-4615-9167-7E900DD39DEC}" destId="{83E5DF63-3933-4A9E-B391-3C34ACB44AC4}" srcOrd="0" destOrd="0" parTransId="{752F4F78-C06B-421E-8B55-5359A0D566F7}" sibTransId="{BF56DF66-2149-42C4-834E-82AA02A32527}"/>
    <dgm:cxn modelId="{0E24D810-6823-42D7-BF97-B6797E08C412}" type="presOf" srcId="{78509A21-B579-40EE-85FD-655A812D1D32}" destId="{216A690E-6BC7-4CB5-9273-06AC99555E46}" srcOrd="0" destOrd="0" presId="urn:microsoft.com/office/officeart/2005/8/layout/vList2"/>
    <dgm:cxn modelId="{436F0A5D-EE74-4604-8327-1AB64C65623F}" type="presOf" srcId="{A41E8AB7-6CEC-4D27-B235-DD35832245C7}" destId="{18669DE8-2A2E-4D8D-9195-2469329698C1}" srcOrd="0" destOrd="0" presId="urn:microsoft.com/office/officeart/2005/8/layout/vList2"/>
    <dgm:cxn modelId="{C2494396-577F-489E-BCE4-164CCC5F142F}" type="presOf" srcId="{CFE46AB8-EC3F-4615-9167-7E900DD39DEC}" destId="{D18FFBBB-5374-48A1-A288-067179800486}" srcOrd="0" destOrd="0" presId="urn:microsoft.com/office/officeart/2005/8/layout/vList2"/>
    <dgm:cxn modelId="{92078089-EC0F-45FC-B484-205A3E50FF13}" srcId="{A41E8AB7-6CEC-4D27-B235-DD35832245C7}" destId="{CFE46AB8-EC3F-4615-9167-7E900DD39DEC}" srcOrd="1" destOrd="0" parTransId="{62C86C7A-7825-4A45-B4BD-04DDBEB2E32C}" sibTransId="{975E13A5-F58A-44FF-B9FD-7FF41E059F3F}"/>
    <dgm:cxn modelId="{C85534A4-D9F0-4AFB-AFE0-AC229B1B7DB3}" srcId="{A41E8AB7-6CEC-4D27-B235-DD35832245C7}" destId="{78509A21-B579-40EE-85FD-655A812D1D32}" srcOrd="0" destOrd="0" parTransId="{564AECA7-69F9-4668-8FAD-5D1CB9448397}" sibTransId="{ACEB3DEF-D5A7-4160-AD7B-F6D85D84A7CC}"/>
    <dgm:cxn modelId="{6795280C-EC98-4B5F-93DF-4D0C6C9D0B1E}" type="presParOf" srcId="{18669DE8-2A2E-4D8D-9195-2469329698C1}" destId="{216A690E-6BC7-4CB5-9273-06AC99555E46}" srcOrd="0" destOrd="0" presId="urn:microsoft.com/office/officeart/2005/8/layout/vList2"/>
    <dgm:cxn modelId="{19BA84F8-F6C5-46A8-B83B-4B07738C17D8}" type="presParOf" srcId="{18669DE8-2A2E-4D8D-9195-2469329698C1}" destId="{71C9232E-CDBA-4C6E-99CF-EBA08D065D72}" srcOrd="1" destOrd="0" presId="urn:microsoft.com/office/officeart/2005/8/layout/vList2"/>
    <dgm:cxn modelId="{44B6B3C2-FBC6-4811-A2F2-29890388B901}" type="presParOf" srcId="{18669DE8-2A2E-4D8D-9195-2469329698C1}" destId="{D18FFBBB-5374-48A1-A288-067179800486}" srcOrd="2" destOrd="0" presId="urn:microsoft.com/office/officeart/2005/8/layout/vList2"/>
    <dgm:cxn modelId="{EF0CDE3E-FB82-4256-A6C7-24A413844A11}" type="presParOf" srcId="{18669DE8-2A2E-4D8D-9195-2469329698C1}" destId="{BDFB91C6-E545-4F69-8477-D189C961553E}" srcOrd="3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E5B3EE-3767-4382-B4DA-481A3CBEEDBC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0E9425-E49E-43FB-98B8-4E0710B3AB15}">
      <dgm:prSet phldrT="[Text]"/>
      <dgm:spPr/>
      <dgm:t>
        <a:bodyPr/>
        <a:lstStyle/>
        <a:p>
          <a:r>
            <a:rPr lang="en-US" dirty="0" smtClean="0"/>
            <a:t>Understanding</a:t>
          </a:r>
          <a:endParaRPr lang="en-US" dirty="0"/>
        </a:p>
      </dgm:t>
    </dgm:pt>
    <dgm:pt modelId="{507CA191-C465-4A9E-8575-8CEF575D717D}" type="parTrans" cxnId="{7B1EC68F-E8A8-43A3-91D7-8A6874B44F0E}">
      <dgm:prSet/>
      <dgm:spPr/>
      <dgm:t>
        <a:bodyPr/>
        <a:lstStyle/>
        <a:p>
          <a:endParaRPr lang="en-US"/>
        </a:p>
      </dgm:t>
    </dgm:pt>
    <dgm:pt modelId="{0B47BD1A-9D71-445A-811B-BEC683026379}" type="sibTrans" cxnId="{7B1EC68F-E8A8-43A3-91D7-8A6874B44F0E}">
      <dgm:prSet/>
      <dgm:spPr/>
      <dgm:t>
        <a:bodyPr/>
        <a:lstStyle/>
        <a:p>
          <a:endParaRPr lang="en-US"/>
        </a:p>
      </dgm:t>
    </dgm:pt>
    <dgm:pt modelId="{3017F74E-A93C-43FB-9200-36A32A29B6FC}">
      <dgm:prSet phldrT="[Text]"/>
      <dgm:spPr/>
      <dgm:t>
        <a:bodyPr/>
        <a:lstStyle/>
        <a:p>
          <a:r>
            <a:rPr lang="en-US" b="0" i="0" dirty="0" smtClean="0"/>
            <a:t>How consumer attributes and loan attributes influence the tendency of default.</a:t>
          </a:r>
          <a:endParaRPr lang="en-US" dirty="0"/>
        </a:p>
      </dgm:t>
    </dgm:pt>
    <dgm:pt modelId="{8232D135-7B0A-435C-8C86-635FDAF6B5AC}" type="parTrans" cxnId="{D93E17BA-83AE-4580-A7FF-83802D466683}">
      <dgm:prSet/>
      <dgm:spPr/>
      <dgm:t>
        <a:bodyPr/>
        <a:lstStyle/>
        <a:p>
          <a:endParaRPr lang="en-US"/>
        </a:p>
      </dgm:t>
    </dgm:pt>
    <dgm:pt modelId="{307EB417-6546-4242-81CC-BE421175A2A2}" type="sibTrans" cxnId="{D93E17BA-83AE-4580-A7FF-83802D466683}">
      <dgm:prSet/>
      <dgm:spPr/>
      <dgm:t>
        <a:bodyPr/>
        <a:lstStyle/>
        <a:p>
          <a:endParaRPr lang="en-US"/>
        </a:p>
      </dgm:t>
    </dgm:pt>
    <dgm:pt modelId="{8F468614-6AA0-45FD-8062-376582F56069}">
      <dgm:prSet phldrT="[Text]"/>
      <dgm:spPr/>
      <dgm:t>
        <a:bodyPr/>
        <a:lstStyle/>
        <a:p>
          <a:r>
            <a:rPr lang="en-US" b="0" i="0" dirty="0" smtClean="0"/>
            <a:t>Identifying</a:t>
          </a:r>
          <a:endParaRPr lang="en-US" dirty="0"/>
        </a:p>
      </dgm:t>
    </dgm:pt>
    <dgm:pt modelId="{7383245E-7C58-4347-89CA-C04D0C5106C1}" type="parTrans" cxnId="{47599552-72C3-4604-815A-38165F038E4C}">
      <dgm:prSet/>
      <dgm:spPr/>
      <dgm:t>
        <a:bodyPr/>
        <a:lstStyle/>
        <a:p>
          <a:endParaRPr lang="en-US"/>
        </a:p>
      </dgm:t>
    </dgm:pt>
    <dgm:pt modelId="{F0750AE7-D873-47BC-821D-D01AB827443D}" type="sibTrans" cxnId="{47599552-72C3-4604-815A-38165F038E4C}">
      <dgm:prSet/>
      <dgm:spPr/>
      <dgm:t>
        <a:bodyPr/>
        <a:lstStyle/>
        <a:p>
          <a:endParaRPr lang="en-US"/>
        </a:p>
      </dgm:t>
    </dgm:pt>
    <dgm:pt modelId="{ED7E8C20-57B3-42FC-A906-DEA8CBCE301E}">
      <dgm:prSet phldrT="[Text]"/>
      <dgm:spPr/>
      <dgm:t>
        <a:bodyPr/>
        <a:lstStyle/>
        <a:p>
          <a:r>
            <a:rPr lang="en-US" b="0" i="0" dirty="0" smtClean="0"/>
            <a:t>Patterns indicating if a client has difficulty paying their installments</a:t>
          </a:r>
          <a:endParaRPr lang="en-US" dirty="0"/>
        </a:p>
      </dgm:t>
    </dgm:pt>
    <dgm:pt modelId="{3965EEEB-1C45-48AD-A13A-35A14BAD6A46}" type="parTrans" cxnId="{9E9DB2EB-FE19-4A53-94B5-CEBBA285A24E}">
      <dgm:prSet/>
      <dgm:spPr/>
      <dgm:t>
        <a:bodyPr/>
        <a:lstStyle/>
        <a:p>
          <a:endParaRPr lang="en-US"/>
        </a:p>
      </dgm:t>
    </dgm:pt>
    <dgm:pt modelId="{62414C7C-4C3B-430C-B752-D65CBCA62464}" type="sibTrans" cxnId="{9E9DB2EB-FE19-4A53-94B5-CEBBA285A24E}">
      <dgm:prSet/>
      <dgm:spPr/>
      <dgm:t>
        <a:bodyPr/>
        <a:lstStyle/>
        <a:p>
          <a:endParaRPr lang="en-US"/>
        </a:p>
      </dgm:t>
    </dgm:pt>
    <dgm:pt modelId="{1E1A48AE-0A91-4B47-9F67-A992B5FE1891}">
      <dgm:prSet phldrT="[Text]"/>
      <dgm:spPr/>
      <dgm:t>
        <a:bodyPr/>
        <a:lstStyle/>
        <a:p>
          <a:r>
            <a:rPr lang="en-US" dirty="0" smtClean="0"/>
            <a:t>Predicting</a:t>
          </a:r>
          <a:endParaRPr lang="en-US" dirty="0"/>
        </a:p>
      </dgm:t>
    </dgm:pt>
    <dgm:pt modelId="{616DE8DB-E6B8-4A5A-A5AC-1208998FF40E}" type="parTrans" cxnId="{0EE81CC1-CA17-44B0-8AA3-F9DEB44312F5}">
      <dgm:prSet/>
      <dgm:spPr/>
      <dgm:t>
        <a:bodyPr/>
        <a:lstStyle/>
        <a:p>
          <a:endParaRPr lang="en-US"/>
        </a:p>
      </dgm:t>
    </dgm:pt>
    <dgm:pt modelId="{6390FFEA-0CBB-4802-B04A-6454B9C34934}" type="sibTrans" cxnId="{0EE81CC1-CA17-44B0-8AA3-F9DEB44312F5}">
      <dgm:prSet/>
      <dgm:spPr/>
      <dgm:t>
        <a:bodyPr/>
        <a:lstStyle/>
        <a:p>
          <a:endParaRPr lang="en-US"/>
        </a:p>
      </dgm:t>
    </dgm:pt>
    <dgm:pt modelId="{7BB38FBB-CA4C-4161-824A-5498B2758554}">
      <dgm:prSet phldrT="[Text]"/>
      <dgm:spPr/>
      <dgm:t>
        <a:bodyPr/>
        <a:lstStyle/>
        <a:p>
          <a:r>
            <a:rPr lang="en-US" b="0" i="0" dirty="0" smtClean="0"/>
            <a:t>Consumers capable of repaying the loan are not rejected.</a:t>
          </a:r>
          <a:endParaRPr lang="en-US" dirty="0"/>
        </a:p>
      </dgm:t>
    </dgm:pt>
    <dgm:pt modelId="{4A65D770-DADA-45B4-B158-9F3077204C49}" type="parTrans" cxnId="{9BD0A3B2-D90B-47A8-9457-358FB38D3DBC}">
      <dgm:prSet/>
      <dgm:spPr/>
      <dgm:t>
        <a:bodyPr/>
        <a:lstStyle/>
        <a:p>
          <a:endParaRPr lang="en-US"/>
        </a:p>
      </dgm:t>
    </dgm:pt>
    <dgm:pt modelId="{8D671063-8436-4A0A-851E-CE2673BABA00}" type="sibTrans" cxnId="{9BD0A3B2-D90B-47A8-9457-358FB38D3DBC}">
      <dgm:prSet/>
      <dgm:spPr/>
      <dgm:t>
        <a:bodyPr/>
        <a:lstStyle/>
        <a:p>
          <a:endParaRPr lang="en-US"/>
        </a:p>
      </dgm:t>
    </dgm:pt>
    <dgm:pt modelId="{50DB64BD-D632-4DFD-BE78-C7D403BAB249}">
      <dgm:prSet phldrT="[Text]"/>
      <dgm:spPr/>
      <dgm:t>
        <a:bodyPr/>
        <a:lstStyle/>
        <a:p>
          <a:r>
            <a:rPr lang="en-US" b="0" i="0" dirty="0" smtClean="0"/>
            <a:t>Understand </a:t>
          </a:r>
          <a:r>
            <a:rPr lang="en-US" b="0" i="0" dirty="0" smtClean="0"/>
            <a:t>the driving factors (or driver variables) behind loan default</a:t>
          </a:r>
          <a:endParaRPr lang="en-US" dirty="0"/>
        </a:p>
      </dgm:t>
    </dgm:pt>
    <dgm:pt modelId="{A10BC3FB-5C45-4E7C-B95B-58926B13A17C}" type="parTrans" cxnId="{25CAB914-6CA4-4FC2-B94A-EDD2507816F1}">
      <dgm:prSet/>
      <dgm:spPr/>
      <dgm:t>
        <a:bodyPr/>
        <a:lstStyle/>
        <a:p>
          <a:endParaRPr lang="en-US"/>
        </a:p>
      </dgm:t>
    </dgm:pt>
    <dgm:pt modelId="{1DCB8EED-647B-4E3A-AC21-D6ECDC1E02FF}" type="sibTrans" cxnId="{25CAB914-6CA4-4FC2-B94A-EDD2507816F1}">
      <dgm:prSet/>
      <dgm:spPr/>
      <dgm:t>
        <a:bodyPr/>
        <a:lstStyle/>
        <a:p>
          <a:endParaRPr lang="en-US"/>
        </a:p>
      </dgm:t>
    </dgm:pt>
    <dgm:pt modelId="{CE7799DC-1063-441E-9D20-DFE5C30DD90E}">
      <dgm:prSet phldrT="[Text]"/>
      <dgm:spPr/>
      <dgm:t>
        <a:bodyPr/>
        <a:lstStyle/>
        <a:p>
          <a:r>
            <a:rPr lang="en-US" dirty="0" smtClean="0"/>
            <a:t>Top 10 correlations</a:t>
          </a:r>
          <a:endParaRPr lang="en-US" dirty="0"/>
        </a:p>
      </dgm:t>
    </dgm:pt>
    <dgm:pt modelId="{659C4B89-66DB-4E14-AC18-73C75837D6B2}" type="parTrans" cxnId="{13B10895-695E-46C2-AC69-F3A768387AC0}">
      <dgm:prSet/>
      <dgm:spPr/>
    </dgm:pt>
    <dgm:pt modelId="{FB53CF60-1874-4FA3-85F4-96285B1098D7}" type="sibTrans" cxnId="{13B10895-695E-46C2-AC69-F3A768387AC0}">
      <dgm:prSet/>
      <dgm:spPr/>
    </dgm:pt>
    <dgm:pt modelId="{C8C2B215-0507-4C31-8C67-9D93F0F6783E}" type="pres">
      <dgm:prSet presAssocID="{FEE5B3EE-3767-4382-B4DA-481A3CBEEDB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294CEE-A5BE-4809-AEC6-84B94A9792F6}" type="pres">
      <dgm:prSet presAssocID="{C20E9425-E49E-43FB-98B8-4E0710B3AB1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2EDC8-0139-4FC2-AE11-84FC5759D85C}" type="pres">
      <dgm:prSet presAssocID="{0B47BD1A-9D71-445A-811B-BEC683026379}" presName="sibTrans" presStyleCnt="0"/>
      <dgm:spPr/>
      <dgm:t>
        <a:bodyPr/>
        <a:lstStyle/>
        <a:p>
          <a:endParaRPr lang="en-US"/>
        </a:p>
      </dgm:t>
    </dgm:pt>
    <dgm:pt modelId="{36E13F41-9BD7-4F34-ADBC-0FC43E9E3508}" type="pres">
      <dgm:prSet presAssocID="{8F468614-6AA0-45FD-8062-376582F560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D7089-9E4B-49AF-9C7D-CB43D17061D2}" type="pres">
      <dgm:prSet presAssocID="{F0750AE7-D873-47BC-821D-D01AB827443D}" presName="sibTrans" presStyleCnt="0"/>
      <dgm:spPr/>
      <dgm:t>
        <a:bodyPr/>
        <a:lstStyle/>
        <a:p>
          <a:endParaRPr lang="en-US"/>
        </a:p>
      </dgm:t>
    </dgm:pt>
    <dgm:pt modelId="{8441EEDF-2F7D-4FFD-BEE0-2FF1F183F419}" type="pres">
      <dgm:prSet presAssocID="{1E1A48AE-0A91-4B47-9F67-A992B5FE18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F04D2C-4ADD-486F-9DA1-2945D4B8CE9C}" type="presOf" srcId="{1E1A48AE-0A91-4B47-9F67-A992B5FE1891}" destId="{8441EEDF-2F7D-4FFD-BEE0-2FF1F183F419}" srcOrd="0" destOrd="0" presId="urn:microsoft.com/office/officeart/2005/8/layout/hList6"/>
    <dgm:cxn modelId="{865792B0-80A3-4379-8AF1-6BFCD0E6061A}" type="presOf" srcId="{8F468614-6AA0-45FD-8062-376582F56069}" destId="{36E13F41-9BD7-4F34-ADBC-0FC43E9E3508}" srcOrd="0" destOrd="0" presId="urn:microsoft.com/office/officeart/2005/8/layout/hList6"/>
    <dgm:cxn modelId="{D93E17BA-83AE-4580-A7FF-83802D466683}" srcId="{C20E9425-E49E-43FB-98B8-4E0710B3AB15}" destId="{3017F74E-A93C-43FB-9200-36A32A29B6FC}" srcOrd="0" destOrd="0" parTransId="{8232D135-7B0A-435C-8C86-635FDAF6B5AC}" sibTransId="{307EB417-6546-4242-81CC-BE421175A2A2}"/>
    <dgm:cxn modelId="{13B10895-695E-46C2-AC69-F3A768387AC0}" srcId="{8F468614-6AA0-45FD-8062-376582F56069}" destId="{CE7799DC-1063-441E-9D20-DFE5C30DD90E}" srcOrd="1" destOrd="0" parTransId="{659C4B89-66DB-4E14-AC18-73C75837D6B2}" sibTransId="{FB53CF60-1874-4FA3-85F4-96285B1098D7}"/>
    <dgm:cxn modelId="{47599552-72C3-4604-815A-38165F038E4C}" srcId="{FEE5B3EE-3767-4382-B4DA-481A3CBEEDBC}" destId="{8F468614-6AA0-45FD-8062-376582F56069}" srcOrd="1" destOrd="0" parTransId="{7383245E-7C58-4347-89CA-C04D0C5106C1}" sibTransId="{F0750AE7-D873-47BC-821D-D01AB827443D}"/>
    <dgm:cxn modelId="{7B1EC68F-E8A8-43A3-91D7-8A6874B44F0E}" srcId="{FEE5B3EE-3767-4382-B4DA-481A3CBEEDBC}" destId="{C20E9425-E49E-43FB-98B8-4E0710B3AB15}" srcOrd="0" destOrd="0" parTransId="{507CA191-C465-4A9E-8575-8CEF575D717D}" sibTransId="{0B47BD1A-9D71-445A-811B-BEC683026379}"/>
    <dgm:cxn modelId="{1BBA2080-1E71-472C-B577-3F6137B3E447}" type="presOf" srcId="{ED7E8C20-57B3-42FC-A906-DEA8CBCE301E}" destId="{36E13F41-9BD7-4F34-ADBC-0FC43E9E3508}" srcOrd="0" destOrd="1" presId="urn:microsoft.com/office/officeart/2005/8/layout/hList6"/>
    <dgm:cxn modelId="{0EE81CC1-CA17-44B0-8AA3-F9DEB44312F5}" srcId="{FEE5B3EE-3767-4382-B4DA-481A3CBEEDBC}" destId="{1E1A48AE-0A91-4B47-9F67-A992B5FE1891}" srcOrd="2" destOrd="0" parTransId="{616DE8DB-E6B8-4A5A-A5AC-1208998FF40E}" sibTransId="{6390FFEA-0CBB-4802-B04A-6454B9C34934}"/>
    <dgm:cxn modelId="{36B16E90-9AD8-47DB-A23F-799DB859F454}" type="presOf" srcId="{FEE5B3EE-3767-4382-B4DA-481A3CBEEDBC}" destId="{C8C2B215-0507-4C31-8C67-9D93F0F6783E}" srcOrd="0" destOrd="0" presId="urn:microsoft.com/office/officeart/2005/8/layout/hList6"/>
    <dgm:cxn modelId="{9E9DB2EB-FE19-4A53-94B5-CEBBA285A24E}" srcId="{8F468614-6AA0-45FD-8062-376582F56069}" destId="{ED7E8C20-57B3-42FC-A906-DEA8CBCE301E}" srcOrd="0" destOrd="0" parTransId="{3965EEEB-1C45-48AD-A13A-35A14BAD6A46}" sibTransId="{62414C7C-4C3B-430C-B752-D65CBCA62464}"/>
    <dgm:cxn modelId="{9BD0A3B2-D90B-47A8-9457-358FB38D3DBC}" srcId="{1E1A48AE-0A91-4B47-9F67-A992B5FE1891}" destId="{7BB38FBB-CA4C-4161-824A-5498B2758554}" srcOrd="0" destOrd="0" parTransId="{4A65D770-DADA-45B4-B158-9F3077204C49}" sibTransId="{8D671063-8436-4A0A-851E-CE2673BABA00}"/>
    <dgm:cxn modelId="{25CAB914-6CA4-4FC2-B94A-EDD2507816F1}" srcId="{1E1A48AE-0A91-4B47-9F67-A992B5FE1891}" destId="{50DB64BD-D632-4DFD-BE78-C7D403BAB249}" srcOrd="1" destOrd="0" parTransId="{A10BC3FB-5C45-4E7C-B95B-58926B13A17C}" sibTransId="{1DCB8EED-647B-4E3A-AC21-D6ECDC1E02FF}"/>
    <dgm:cxn modelId="{DC96C11F-ADB2-460F-9AA1-ECCAF7771DB4}" type="presOf" srcId="{C20E9425-E49E-43FB-98B8-4E0710B3AB15}" destId="{BA294CEE-A5BE-4809-AEC6-84B94A9792F6}" srcOrd="0" destOrd="0" presId="urn:microsoft.com/office/officeart/2005/8/layout/hList6"/>
    <dgm:cxn modelId="{151D4765-F1DE-4CB9-ABA7-55B1175582E3}" type="presOf" srcId="{7BB38FBB-CA4C-4161-824A-5498B2758554}" destId="{8441EEDF-2F7D-4FFD-BEE0-2FF1F183F419}" srcOrd="0" destOrd="1" presId="urn:microsoft.com/office/officeart/2005/8/layout/hList6"/>
    <dgm:cxn modelId="{14EEBE20-5448-42CC-B6DB-A136856DED50}" type="presOf" srcId="{50DB64BD-D632-4DFD-BE78-C7D403BAB249}" destId="{8441EEDF-2F7D-4FFD-BEE0-2FF1F183F419}" srcOrd="0" destOrd="2" presId="urn:microsoft.com/office/officeart/2005/8/layout/hList6"/>
    <dgm:cxn modelId="{F9EACDA8-1D3E-4ACF-AF74-CDBA7116FC70}" type="presOf" srcId="{3017F74E-A93C-43FB-9200-36A32A29B6FC}" destId="{BA294CEE-A5BE-4809-AEC6-84B94A9792F6}" srcOrd="0" destOrd="1" presId="urn:microsoft.com/office/officeart/2005/8/layout/hList6"/>
    <dgm:cxn modelId="{1EBF8E0B-4DF2-4FBC-91F0-C5316FE13C13}" type="presOf" srcId="{CE7799DC-1063-441E-9D20-DFE5C30DD90E}" destId="{36E13F41-9BD7-4F34-ADBC-0FC43E9E3508}" srcOrd="0" destOrd="2" presId="urn:microsoft.com/office/officeart/2005/8/layout/hList6"/>
    <dgm:cxn modelId="{43CC311A-7898-4557-8AA4-072C0C4381B4}" type="presParOf" srcId="{C8C2B215-0507-4C31-8C67-9D93F0F6783E}" destId="{BA294CEE-A5BE-4809-AEC6-84B94A9792F6}" srcOrd="0" destOrd="0" presId="urn:microsoft.com/office/officeart/2005/8/layout/hList6"/>
    <dgm:cxn modelId="{2BD7BCC2-3632-4430-A7A1-82373822A6DE}" type="presParOf" srcId="{C8C2B215-0507-4C31-8C67-9D93F0F6783E}" destId="{CEF2EDC8-0139-4FC2-AE11-84FC5759D85C}" srcOrd="1" destOrd="0" presId="urn:microsoft.com/office/officeart/2005/8/layout/hList6"/>
    <dgm:cxn modelId="{E9D753FF-85F5-47B9-8D2A-EED4478D7365}" type="presParOf" srcId="{C8C2B215-0507-4C31-8C67-9D93F0F6783E}" destId="{36E13F41-9BD7-4F34-ADBC-0FC43E9E3508}" srcOrd="2" destOrd="0" presId="urn:microsoft.com/office/officeart/2005/8/layout/hList6"/>
    <dgm:cxn modelId="{46FB58DB-5D21-48F6-BAAC-E7DAB34B6E38}" type="presParOf" srcId="{C8C2B215-0507-4C31-8C67-9D93F0F6783E}" destId="{186D7089-9E4B-49AF-9C7D-CB43D17061D2}" srcOrd="3" destOrd="0" presId="urn:microsoft.com/office/officeart/2005/8/layout/hList6"/>
    <dgm:cxn modelId="{A2A2985E-5390-4E7E-B5D6-1EAC46C15092}" type="presParOf" srcId="{C8C2B215-0507-4C31-8C67-9D93F0F6783E}" destId="{8441EEDF-2F7D-4FFD-BEE0-2FF1F183F419}" srcOrd="4" destOrd="0" presId="urn:microsoft.com/office/officeart/2005/8/layout/hList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C67EBC-832E-47DE-B994-7504CA0C7D7B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A1BD08-EB10-411E-86B9-93C704A6734A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8529F76E-3E10-46D5-B2F9-9494138FCCC8}" type="parTrans" cxnId="{E881D470-F7B7-463B-A1FE-93965D5848E0}">
      <dgm:prSet/>
      <dgm:spPr/>
      <dgm:t>
        <a:bodyPr/>
        <a:lstStyle/>
        <a:p>
          <a:endParaRPr lang="en-US"/>
        </a:p>
      </dgm:t>
    </dgm:pt>
    <dgm:pt modelId="{1DD2FFA9-F414-4E62-84B2-8EFAF34E37DE}" type="sibTrans" cxnId="{E881D470-F7B7-463B-A1FE-93965D5848E0}">
      <dgm:prSet/>
      <dgm:spPr/>
      <dgm:t>
        <a:bodyPr/>
        <a:lstStyle/>
        <a:p>
          <a:endParaRPr lang="en-US"/>
        </a:p>
      </dgm:t>
    </dgm:pt>
    <dgm:pt modelId="{17C4415E-CE25-471C-932D-54392594C2A0}">
      <dgm:prSet phldrT="[Text]"/>
      <dgm:spPr/>
      <dgm:t>
        <a:bodyPr/>
        <a:lstStyle/>
        <a:p>
          <a:r>
            <a:rPr lang="en-US" dirty="0" smtClean="0"/>
            <a:t>Importing Libraries</a:t>
          </a:r>
          <a:endParaRPr lang="en-US" dirty="0"/>
        </a:p>
      </dgm:t>
    </dgm:pt>
    <dgm:pt modelId="{91115DEB-977F-4243-9AA5-86142D2E5610}" type="parTrans" cxnId="{41E8573B-F3DD-4EFB-801C-64517DB01D66}">
      <dgm:prSet/>
      <dgm:spPr/>
      <dgm:t>
        <a:bodyPr/>
        <a:lstStyle/>
        <a:p>
          <a:endParaRPr lang="en-US"/>
        </a:p>
      </dgm:t>
    </dgm:pt>
    <dgm:pt modelId="{C4BEE5DA-BFCF-4D9C-B32A-CFDD01F96F8E}" type="sibTrans" cxnId="{41E8573B-F3DD-4EFB-801C-64517DB01D66}">
      <dgm:prSet/>
      <dgm:spPr/>
      <dgm:t>
        <a:bodyPr/>
        <a:lstStyle/>
        <a:p>
          <a:endParaRPr lang="en-US"/>
        </a:p>
      </dgm:t>
    </dgm:pt>
    <dgm:pt modelId="{5E161CE9-866B-4D8D-8A08-8F8B5EDF7D28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043B984A-497F-4310-B07E-801BFDFD3B0D}" type="parTrans" cxnId="{11D86005-4786-4ECB-898A-83279562F578}">
      <dgm:prSet/>
      <dgm:spPr/>
      <dgm:t>
        <a:bodyPr/>
        <a:lstStyle/>
        <a:p>
          <a:endParaRPr lang="en-US"/>
        </a:p>
      </dgm:t>
    </dgm:pt>
    <dgm:pt modelId="{7612BF9C-A752-446B-9350-E6CEF521A7FC}" type="sibTrans" cxnId="{11D86005-4786-4ECB-898A-83279562F578}">
      <dgm:prSet/>
      <dgm:spPr/>
      <dgm:t>
        <a:bodyPr/>
        <a:lstStyle/>
        <a:p>
          <a:endParaRPr lang="en-US"/>
        </a:p>
      </dgm:t>
    </dgm:pt>
    <dgm:pt modelId="{6E5D3A4F-FBB0-4BD1-BEDE-5789AFC6406F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AA4B2103-DFBA-4A35-98A6-21ED35C5E5BC}" type="parTrans" cxnId="{E3391866-E30D-4B62-937B-DF391A6C4C7E}">
      <dgm:prSet/>
      <dgm:spPr/>
      <dgm:t>
        <a:bodyPr/>
        <a:lstStyle/>
        <a:p>
          <a:endParaRPr lang="en-US"/>
        </a:p>
      </dgm:t>
    </dgm:pt>
    <dgm:pt modelId="{87DDF5AF-EF60-4120-B97B-467CB0881DE5}" type="sibTrans" cxnId="{E3391866-E30D-4B62-937B-DF391A6C4C7E}">
      <dgm:prSet/>
      <dgm:spPr/>
      <dgm:t>
        <a:bodyPr/>
        <a:lstStyle/>
        <a:p>
          <a:endParaRPr lang="en-US"/>
        </a:p>
      </dgm:t>
    </dgm:pt>
    <dgm:pt modelId="{5A2D114B-47C8-4EFC-9C69-8F1D8632BBC4}">
      <dgm:prSet phldrT="[Text]"/>
      <dgm:spPr/>
      <dgm:t>
        <a:bodyPr/>
        <a:lstStyle/>
        <a:p>
          <a:r>
            <a:rPr lang="en-US" dirty="0" smtClean="0"/>
            <a:t>Dropping columns with missing values &gt;45%</a:t>
          </a:r>
          <a:endParaRPr lang="en-US" dirty="0"/>
        </a:p>
      </dgm:t>
    </dgm:pt>
    <dgm:pt modelId="{560CA2D6-E9D7-45CD-88DE-827AF17B8336}" type="parTrans" cxnId="{995FF245-26D0-42F2-92EF-604A3843FE17}">
      <dgm:prSet/>
      <dgm:spPr/>
      <dgm:t>
        <a:bodyPr/>
        <a:lstStyle/>
        <a:p>
          <a:endParaRPr lang="en-US"/>
        </a:p>
      </dgm:t>
    </dgm:pt>
    <dgm:pt modelId="{DF1EDAC7-70D8-41FE-8DBA-648053005B27}" type="sibTrans" cxnId="{995FF245-26D0-42F2-92EF-604A3843FE17}">
      <dgm:prSet/>
      <dgm:spPr/>
      <dgm:t>
        <a:bodyPr/>
        <a:lstStyle/>
        <a:p>
          <a:endParaRPr lang="en-US"/>
        </a:p>
      </dgm:t>
    </dgm:pt>
    <dgm:pt modelId="{FAAC9724-DB8B-44CB-819C-024CA9DFE013}">
      <dgm:prSet phldrT="[Text]"/>
      <dgm:spPr/>
      <dgm:t>
        <a:bodyPr/>
        <a:lstStyle/>
        <a:p>
          <a:r>
            <a:rPr lang="en-US" dirty="0" smtClean="0"/>
            <a:t>4. </a:t>
          </a:r>
          <a:endParaRPr lang="en-US" dirty="0"/>
        </a:p>
      </dgm:t>
    </dgm:pt>
    <dgm:pt modelId="{C3784DC6-96A4-44B5-9B3A-52DEEFE5E1BC}" type="parTrans" cxnId="{EB0AFBAE-590C-441C-838C-850DADEB521A}">
      <dgm:prSet/>
      <dgm:spPr/>
      <dgm:t>
        <a:bodyPr/>
        <a:lstStyle/>
        <a:p>
          <a:endParaRPr lang="en-US"/>
        </a:p>
      </dgm:t>
    </dgm:pt>
    <dgm:pt modelId="{01AC54A7-7AF3-4871-9184-51C33C0BC426}" type="sibTrans" cxnId="{EB0AFBAE-590C-441C-838C-850DADEB521A}">
      <dgm:prSet/>
      <dgm:spPr/>
      <dgm:t>
        <a:bodyPr/>
        <a:lstStyle/>
        <a:p>
          <a:endParaRPr lang="en-US"/>
        </a:p>
      </dgm:t>
    </dgm:pt>
    <dgm:pt modelId="{09604A60-E142-48EC-9B5F-EABCFA5CCF74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7049EBC8-BFCF-460F-BED2-2C814C38726F}" type="parTrans" cxnId="{D6FA730F-21B0-494C-8F8B-E4453DDEC9E9}">
      <dgm:prSet/>
      <dgm:spPr/>
      <dgm:t>
        <a:bodyPr/>
        <a:lstStyle/>
        <a:p>
          <a:endParaRPr lang="en-US"/>
        </a:p>
      </dgm:t>
    </dgm:pt>
    <dgm:pt modelId="{3F4AD9D4-052C-448C-A5A1-9C8251E0E71E}" type="sibTrans" cxnId="{D6FA730F-21B0-494C-8F8B-E4453DDEC9E9}">
      <dgm:prSet/>
      <dgm:spPr/>
      <dgm:t>
        <a:bodyPr/>
        <a:lstStyle/>
        <a:p>
          <a:endParaRPr lang="en-US"/>
        </a:p>
      </dgm:t>
    </dgm:pt>
    <dgm:pt modelId="{AB79E08D-8894-4D06-B3E6-670158175C6F}">
      <dgm:prSet phldrT="[Text]"/>
      <dgm:spPr/>
      <dgm:t>
        <a:bodyPr/>
        <a:lstStyle/>
        <a:p>
          <a:r>
            <a:rPr lang="en-US" dirty="0" smtClean="0"/>
            <a:t>Continuous column -  Columns containing unique values &gt; 58</a:t>
          </a:r>
          <a:endParaRPr lang="en-US" dirty="0"/>
        </a:p>
      </dgm:t>
    </dgm:pt>
    <dgm:pt modelId="{0AE2F84B-DD33-424D-A1AC-1F6F78435168}" type="parTrans" cxnId="{4B31787E-BDB6-4911-9194-60495DECBF9C}">
      <dgm:prSet/>
      <dgm:spPr/>
      <dgm:t>
        <a:bodyPr/>
        <a:lstStyle/>
        <a:p>
          <a:endParaRPr lang="en-US"/>
        </a:p>
      </dgm:t>
    </dgm:pt>
    <dgm:pt modelId="{B2190ADB-FE63-4831-AF79-E4653FBB8931}" type="sibTrans" cxnId="{4B31787E-BDB6-4911-9194-60495DECBF9C}">
      <dgm:prSet/>
      <dgm:spPr/>
      <dgm:t>
        <a:bodyPr/>
        <a:lstStyle/>
        <a:p>
          <a:endParaRPr lang="en-US"/>
        </a:p>
      </dgm:t>
    </dgm:pt>
    <dgm:pt modelId="{8DB6722F-485C-4DDB-9381-223418B637D1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824CF4EF-A645-4EE0-B31D-EDFB0790CF7A}" type="parTrans" cxnId="{A4C46D2C-E365-40F0-B9DA-522E109CE2DA}">
      <dgm:prSet/>
      <dgm:spPr/>
      <dgm:t>
        <a:bodyPr/>
        <a:lstStyle/>
        <a:p>
          <a:endParaRPr lang="en-US"/>
        </a:p>
      </dgm:t>
    </dgm:pt>
    <dgm:pt modelId="{76824959-15BF-4197-94AC-F7BAB456F671}" type="sibTrans" cxnId="{A4C46D2C-E365-40F0-B9DA-522E109CE2DA}">
      <dgm:prSet/>
      <dgm:spPr/>
      <dgm:t>
        <a:bodyPr/>
        <a:lstStyle/>
        <a:p>
          <a:endParaRPr lang="en-US"/>
        </a:p>
      </dgm:t>
    </dgm:pt>
    <dgm:pt modelId="{50D37CF4-E99C-42AF-AB5A-53722E27037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161BF26F-682B-4107-9D6C-C61DCC2F7258}" type="parTrans" cxnId="{5FBD32AE-6DED-4ED0-84F8-F813FCC85B34}">
      <dgm:prSet/>
      <dgm:spPr/>
      <dgm:t>
        <a:bodyPr/>
        <a:lstStyle/>
        <a:p>
          <a:endParaRPr lang="en-US"/>
        </a:p>
      </dgm:t>
    </dgm:pt>
    <dgm:pt modelId="{2FF6CD04-1095-4170-B48E-DEF7A4273421}" type="sibTrans" cxnId="{5FBD32AE-6DED-4ED0-84F8-F813FCC85B34}">
      <dgm:prSet/>
      <dgm:spPr/>
      <dgm:t>
        <a:bodyPr/>
        <a:lstStyle/>
        <a:p>
          <a:endParaRPr lang="en-US"/>
        </a:p>
      </dgm:t>
    </dgm:pt>
    <dgm:pt modelId="{E0EEE521-681A-4B95-B246-C06A27B48C5C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32FD59-2BE3-495E-BD01-C3E74706980D}" type="parTrans" cxnId="{30C6DF6F-FD92-4C14-8AD1-81EB69387F7E}">
      <dgm:prSet/>
      <dgm:spPr/>
      <dgm:t>
        <a:bodyPr/>
        <a:lstStyle/>
        <a:p>
          <a:endParaRPr lang="en-US"/>
        </a:p>
      </dgm:t>
    </dgm:pt>
    <dgm:pt modelId="{C7DB5D8A-7274-4739-BB6E-D80FD2DF1266}" type="sibTrans" cxnId="{30C6DF6F-FD92-4C14-8AD1-81EB69387F7E}">
      <dgm:prSet/>
      <dgm:spPr/>
      <dgm:t>
        <a:bodyPr/>
        <a:lstStyle/>
        <a:p>
          <a:endParaRPr lang="en-US"/>
        </a:p>
      </dgm:t>
    </dgm:pt>
    <dgm:pt modelId="{AE769819-2CDE-48DE-BF19-84252E1AB489}">
      <dgm:prSet phldrT="[Text]"/>
      <dgm:spPr/>
      <dgm:t>
        <a:bodyPr/>
        <a:lstStyle/>
        <a:p>
          <a:r>
            <a:rPr lang="en-US" dirty="0" smtClean="0"/>
            <a:t>Imputation for missing value&lt;45 (categorical – mode, continuous – median)</a:t>
          </a:r>
          <a:endParaRPr lang="en-US" dirty="0"/>
        </a:p>
      </dgm:t>
    </dgm:pt>
    <dgm:pt modelId="{B2B1A463-5076-4810-9C35-A61611FD0DBA}" type="parTrans" cxnId="{1D190628-1A76-41F3-9907-6EB7CB79D0CB}">
      <dgm:prSet/>
      <dgm:spPr/>
      <dgm:t>
        <a:bodyPr/>
        <a:lstStyle/>
        <a:p>
          <a:endParaRPr lang="en-US"/>
        </a:p>
      </dgm:t>
    </dgm:pt>
    <dgm:pt modelId="{E634F5CA-9E32-49E1-87D1-31B114EA6E57}" type="sibTrans" cxnId="{1D190628-1A76-41F3-9907-6EB7CB79D0CB}">
      <dgm:prSet/>
      <dgm:spPr/>
      <dgm:t>
        <a:bodyPr/>
        <a:lstStyle/>
        <a:p>
          <a:endParaRPr lang="en-US"/>
        </a:p>
      </dgm:t>
    </dgm:pt>
    <dgm:pt modelId="{5ECC92AA-9BAA-4B9D-BD27-213435720E5F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018CF32C-1795-42DA-A032-8780BBFF06B1}" type="parTrans" cxnId="{2534CB24-DB3B-4A67-AE8E-ADC99EEE1E8F}">
      <dgm:prSet/>
      <dgm:spPr/>
      <dgm:t>
        <a:bodyPr/>
        <a:lstStyle/>
        <a:p>
          <a:endParaRPr lang="en-US"/>
        </a:p>
      </dgm:t>
    </dgm:pt>
    <dgm:pt modelId="{EEBCAAAD-8F8E-4F6D-AEB6-4B57C27BACA8}" type="sibTrans" cxnId="{2534CB24-DB3B-4A67-AE8E-ADC99EEE1E8F}">
      <dgm:prSet/>
      <dgm:spPr/>
      <dgm:t>
        <a:bodyPr/>
        <a:lstStyle/>
        <a:p>
          <a:endParaRPr lang="en-US"/>
        </a:p>
      </dgm:t>
    </dgm:pt>
    <dgm:pt modelId="{3B3589CB-62CD-48E7-878B-C5C54D1B1661}">
      <dgm:prSet phldrT="[Text]"/>
      <dgm:spPr/>
      <dgm:t>
        <a:bodyPr/>
        <a:lstStyle/>
        <a:p>
          <a:r>
            <a:rPr lang="en-US" dirty="0" smtClean="0"/>
            <a:t>Dropping unnecessary columns</a:t>
          </a:r>
          <a:endParaRPr lang="en-US" dirty="0"/>
        </a:p>
      </dgm:t>
    </dgm:pt>
    <dgm:pt modelId="{4BE68AFE-67C4-4F5C-B65B-4C0CBD8ACED8}" type="parTrans" cxnId="{AF3BE1AC-D21F-482F-AD0D-A802D41CC317}">
      <dgm:prSet/>
      <dgm:spPr/>
      <dgm:t>
        <a:bodyPr/>
        <a:lstStyle/>
        <a:p>
          <a:endParaRPr lang="en-US"/>
        </a:p>
      </dgm:t>
    </dgm:pt>
    <dgm:pt modelId="{A0F48E72-E443-4EA7-B6C1-A5036676D4DF}" type="sibTrans" cxnId="{AF3BE1AC-D21F-482F-AD0D-A802D41CC317}">
      <dgm:prSet/>
      <dgm:spPr/>
      <dgm:t>
        <a:bodyPr/>
        <a:lstStyle/>
        <a:p>
          <a:endParaRPr lang="en-US"/>
        </a:p>
      </dgm:t>
    </dgm:pt>
    <dgm:pt modelId="{81E34B66-328B-4974-A0D7-E6C06F7DFCBA}">
      <dgm:prSet/>
      <dgm:spPr/>
      <dgm:t>
        <a:bodyPr/>
        <a:lstStyle/>
        <a:p>
          <a:r>
            <a:rPr lang="en-US" dirty="0" smtClean="0"/>
            <a:t>Reading the data set and finding percentage of null values</a:t>
          </a:r>
          <a:endParaRPr lang="en-US" dirty="0"/>
        </a:p>
      </dgm:t>
    </dgm:pt>
    <dgm:pt modelId="{B1C3550E-6091-4A4A-955C-A0E6053579EF}" type="parTrans" cxnId="{121F2F54-382D-4CCB-9796-011B59006C5B}">
      <dgm:prSet/>
      <dgm:spPr/>
    </dgm:pt>
    <dgm:pt modelId="{84E1C2EE-1695-4F49-A614-04FC10CF757C}" type="sibTrans" cxnId="{121F2F54-382D-4CCB-9796-011B59006C5B}">
      <dgm:prSet/>
      <dgm:spPr/>
    </dgm:pt>
    <dgm:pt modelId="{96E8FFEC-D7EF-4147-BB02-3792D256624D}">
      <dgm:prSet phldrT="[Text]"/>
      <dgm:spPr/>
      <dgm:t>
        <a:bodyPr/>
        <a:lstStyle/>
        <a:p>
          <a:r>
            <a:rPr lang="en-US" dirty="0" smtClean="0"/>
            <a:t>Identifying continuous and categorical columns/variable</a:t>
          </a:r>
          <a:endParaRPr lang="en-US" dirty="0"/>
        </a:p>
      </dgm:t>
    </dgm:pt>
    <dgm:pt modelId="{ECC174DD-8497-44BF-BA46-818AED643559}" type="parTrans" cxnId="{4F8E8339-F882-44EA-8EF7-4DA2A3779B60}">
      <dgm:prSet/>
      <dgm:spPr/>
    </dgm:pt>
    <dgm:pt modelId="{E62FD805-FB66-4CDF-B83F-B2DED7DE3AD3}" type="sibTrans" cxnId="{4F8E8339-F882-44EA-8EF7-4DA2A3779B60}">
      <dgm:prSet/>
      <dgm:spPr/>
    </dgm:pt>
    <dgm:pt modelId="{4E52B2F5-1D4C-4454-83B2-AF094AC0668D}">
      <dgm:prSet phldrT="[Text]"/>
      <dgm:spPr/>
      <dgm:t>
        <a:bodyPr/>
        <a:lstStyle/>
        <a:p>
          <a:r>
            <a:rPr lang="en-US" dirty="0" smtClean="0"/>
            <a:t>Categorical column – Columns containing unique values &lt; 58</a:t>
          </a:r>
          <a:endParaRPr lang="en-US" dirty="0"/>
        </a:p>
      </dgm:t>
    </dgm:pt>
    <dgm:pt modelId="{D11B8C5E-1027-4BA7-A529-D62E5B9673EF}" type="parTrans" cxnId="{F6D9A207-EA94-4122-A50D-5E55CE3E4B7A}">
      <dgm:prSet/>
      <dgm:spPr/>
    </dgm:pt>
    <dgm:pt modelId="{B72FD3FA-B5EC-41D9-975B-D7D93E6D4A1E}" type="sibTrans" cxnId="{F6D9A207-EA94-4122-A50D-5E55CE3E4B7A}">
      <dgm:prSet/>
      <dgm:spPr/>
    </dgm:pt>
    <dgm:pt modelId="{BC1016D2-80C5-4AA5-BB29-B44059F9D438}">
      <dgm:prSet phldrT="[Text]"/>
      <dgm:spPr/>
      <dgm:t>
        <a:bodyPr/>
        <a:lstStyle/>
        <a:p>
          <a:r>
            <a:rPr lang="en-US" dirty="0" smtClean="0"/>
            <a:t>Detecting Outliers – Using Subplots</a:t>
          </a:r>
          <a:endParaRPr lang="en-US" dirty="0"/>
        </a:p>
      </dgm:t>
    </dgm:pt>
    <dgm:pt modelId="{E85A98A6-E019-4385-808D-FD45EF41C1A9}" type="parTrans" cxnId="{450F7F93-58CC-4F02-8E2E-FB693C31B08B}">
      <dgm:prSet/>
      <dgm:spPr/>
    </dgm:pt>
    <dgm:pt modelId="{012B6400-7354-4AF9-A530-5EBF9F3BEE43}" type="sibTrans" cxnId="{450F7F93-58CC-4F02-8E2E-FB693C31B08B}">
      <dgm:prSet/>
      <dgm:spPr/>
    </dgm:pt>
    <dgm:pt modelId="{8C30AEAB-E702-437A-99B3-193B5E0499C7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829677B3-13F2-4632-B723-B59165222FA6}" type="parTrans" cxnId="{5B4BFD52-C8AF-469B-AF4B-654652C00754}">
      <dgm:prSet/>
      <dgm:spPr/>
    </dgm:pt>
    <dgm:pt modelId="{8A7B0795-DE4A-4605-9E4C-9BDE1C57E6B4}" type="sibTrans" cxnId="{5B4BFD52-C8AF-469B-AF4B-654652C00754}">
      <dgm:prSet/>
      <dgm:spPr/>
    </dgm:pt>
    <dgm:pt modelId="{5BFEB22B-404D-427A-8C36-BFCECF3E3353}">
      <dgm:prSet phldrT="[Text]"/>
      <dgm:spPr/>
      <dgm:t>
        <a:bodyPr/>
        <a:lstStyle/>
        <a:p>
          <a:r>
            <a:rPr lang="en-US" dirty="0" smtClean="0"/>
            <a:t>Handling outliers by flooring and capping</a:t>
          </a:r>
          <a:endParaRPr lang="en-US" dirty="0"/>
        </a:p>
      </dgm:t>
    </dgm:pt>
    <dgm:pt modelId="{1B6ACDC7-BE3F-4950-81A5-4FD847E4611D}" type="parTrans" cxnId="{1759AEC4-BBE1-4782-8478-647B2C3FBEF1}">
      <dgm:prSet/>
      <dgm:spPr/>
    </dgm:pt>
    <dgm:pt modelId="{FE1D1713-9076-417E-AAE7-22B6132F38E4}" type="sibTrans" cxnId="{1759AEC4-BBE1-4782-8478-647B2C3FBEF1}">
      <dgm:prSet/>
      <dgm:spPr/>
    </dgm:pt>
    <dgm:pt modelId="{A950572D-E40A-4F2B-9742-9C2EE64C1C78}" type="pres">
      <dgm:prSet presAssocID="{DDC67EBC-832E-47DE-B994-7504CA0C7D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AD67F-CF14-42CB-9A51-2BE15854B82D}" type="pres">
      <dgm:prSet presAssocID="{44A1BD08-EB10-411E-86B9-93C704A6734A}" presName="composite" presStyleCnt="0"/>
      <dgm:spPr/>
      <dgm:t>
        <a:bodyPr/>
        <a:lstStyle/>
        <a:p>
          <a:endParaRPr lang="en-US"/>
        </a:p>
      </dgm:t>
    </dgm:pt>
    <dgm:pt modelId="{6DADE5E8-DAA8-4805-ABB6-E8BCB2ED40AE}" type="pres">
      <dgm:prSet presAssocID="{44A1BD08-EB10-411E-86B9-93C704A6734A}" presName="parentText" presStyleLbl="align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DED97-B27C-4F0F-A2F3-CEFFEF0F395E}" type="pres">
      <dgm:prSet presAssocID="{44A1BD08-EB10-411E-86B9-93C704A6734A}" presName="descendantText" presStyleLbl="align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216CE-7048-46E6-9139-12F81C4FD5D7}" type="pres">
      <dgm:prSet presAssocID="{1DD2FFA9-F414-4E62-84B2-8EFAF34E37DE}" presName="sp" presStyleCnt="0"/>
      <dgm:spPr/>
      <dgm:t>
        <a:bodyPr/>
        <a:lstStyle/>
        <a:p>
          <a:endParaRPr lang="en-US"/>
        </a:p>
      </dgm:t>
    </dgm:pt>
    <dgm:pt modelId="{AFA37969-265C-479A-BC82-DCF13B33F6E6}" type="pres">
      <dgm:prSet presAssocID="{5E161CE9-866B-4D8D-8A08-8F8B5EDF7D28}" presName="composite" presStyleCnt="0"/>
      <dgm:spPr/>
      <dgm:t>
        <a:bodyPr/>
        <a:lstStyle/>
        <a:p>
          <a:endParaRPr lang="en-US"/>
        </a:p>
      </dgm:t>
    </dgm:pt>
    <dgm:pt modelId="{49C7721E-7D94-4056-94BB-BACDD02944D9}" type="pres">
      <dgm:prSet presAssocID="{5E161CE9-866B-4D8D-8A08-8F8B5EDF7D28}" presName="parentText" presStyleLbl="align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C2225-5077-4B1F-B2CB-67B36A3867CF}" type="pres">
      <dgm:prSet presAssocID="{5E161CE9-866B-4D8D-8A08-8F8B5EDF7D28}" presName="descendantText" presStyleLbl="align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AA11E-1B5A-4C49-96CD-B57041E52736}" type="pres">
      <dgm:prSet presAssocID="{7612BF9C-A752-446B-9350-E6CEF521A7FC}" presName="sp" presStyleCnt="0"/>
      <dgm:spPr/>
      <dgm:t>
        <a:bodyPr/>
        <a:lstStyle/>
        <a:p>
          <a:endParaRPr lang="en-US"/>
        </a:p>
      </dgm:t>
    </dgm:pt>
    <dgm:pt modelId="{82EF627B-5AED-4F9A-933A-F48FF3E3F725}" type="pres">
      <dgm:prSet presAssocID="{6E5D3A4F-FBB0-4BD1-BEDE-5789AFC6406F}" presName="composite" presStyleCnt="0"/>
      <dgm:spPr/>
      <dgm:t>
        <a:bodyPr/>
        <a:lstStyle/>
        <a:p>
          <a:endParaRPr lang="en-US"/>
        </a:p>
      </dgm:t>
    </dgm:pt>
    <dgm:pt modelId="{EFBAD2B1-0EAF-4AA2-93DD-630C49BFFFE4}" type="pres">
      <dgm:prSet presAssocID="{6E5D3A4F-FBB0-4BD1-BEDE-5789AFC6406F}" presName="parentText" presStyleLbl="align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C043-6480-4D82-912F-506AEA63908A}" type="pres">
      <dgm:prSet presAssocID="{6E5D3A4F-FBB0-4BD1-BEDE-5789AFC6406F}" presName="descendantText" presStyleLbl="align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1964D-EB46-4833-A954-C4609A97D58F}" type="pres">
      <dgm:prSet presAssocID="{87DDF5AF-EF60-4120-B97B-467CB0881DE5}" presName="sp" presStyleCnt="0"/>
      <dgm:spPr/>
      <dgm:t>
        <a:bodyPr/>
        <a:lstStyle/>
        <a:p>
          <a:endParaRPr lang="en-US"/>
        </a:p>
      </dgm:t>
    </dgm:pt>
    <dgm:pt modelId="{8A82C3CD-A48F-49DF-BD99-3084435962E2}" type="pres">
      <dgm:prSet presAssocID="{FAAC9724-DB8B-44CB-819C-024CA9DFE013}" presName="composite" presStyleCnt="0"/>
      <dgm:spPr/>
      <dgm:t>
        <a:bodyPr/>
        <a:lstStyle/>
        <a:p>
          <a:endParaRPr lang="en-US"/>
        </a:p>
      </dgm:t>
    </dgm:pt>
    <dgm:pt modelId="{760442E8-068B-4B83-81B7-38842E6C178D}" type="pres">
      <dgm:prSet presAssocID="{FAAC9724-DB8B-44CB-819C-024CA9DFE013}" presName="parentText" presStyleLbl="align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B87F4-1461-4AC6-A21B-6A7B5DBC4246}" type="pres">
      <dgm:prSet presAssocID="{FAAC9724-DB8B-44CB-819C-024CA9DFE013}" presName="descendantText" presStyleLbl="align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486EC-AD0A-444F-BAF0-729B88E0C2BB}" type="pres">
      <dgm:prSet presAssocID="{01AC54A7-7AF3-4871-9184-51C33C0BC426}" presName="sp" presStyleCnt="0"/>
      <dgm:spPr/>
      <dgm:t>
        <a:bodyPr/>
        <a:lstStyle/>
        <a:p>
          <a:endParaRPr lang="en-US"/>
        </a:p>
      </dgm:t>
    </dgm:pt>
    <dgm:pt modelId="{27A67CDE-8EE3-4D43-BCEC-2CFD8C15FD3F}" type="pres">
      <dgm:prSet presAssocID="{09604A60-E142-48EC-9B5F-EABCFA5CCF74}" presName="composite" presStyleCnt="0"/>
      <dgm:spPr/>
      <dgm:t>
        <a:bodyPr/>
        <a:lstStyle/>
        <a:p>
          <a:endParaRPr lang="en-US"/>
        </a:p>
      </dgm:t>
    </dgm:pt>
    <dgm:pt modelId="{84AF4006-6C2B-486A-90D5-25940E3DA4A9}" type="pres">
      <dgm:prSet presAssocID="{09604A60-E142-48EC-9B5F-EABCFA5CCF74}" presName="parentText" presStyleLbl="align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B51E4-9A39-4316-8581-4E66EBB3B74C}" type="pres">
      <dgm:prSet presAssocID="{09604A60-E142-48EC-9B5F-EABCFA5CCF74}" presName="descendantText" presStyleLbl="align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C289F-8392-4DDA-B0EA-FC4F86AA3262}" type="pres">
      <dgm:prSet presAssocID="{3F4AD9D4-052C-448C-A5A1-9C8251E0E71E}" presName="sp" presStyleCnt="0"/>
      <dgm:spPr/>
      <dgm:t>
        <a:bodyPr/>
        <a:lstStyle/>
        <a:p>
          <a:endParaRPr lang="en-US"/>
        </a:p>
      </dgm:t>
    </dgm:pt>
    <dgm:pt modelId="{39E6389B-5073-445F-AF48-30B09F15763B}" type="pres">
      <dgm:prSet presAssocID="{50D37CF4-E99C-42AF-AB5A-53722E270379}" presName="composite" presStyleCnt="0"/>
      <dgm:spPr/>
      <dgm:t>
        <a:bodyPr/>
        <a:lstStyle/>
        <a:p>
          <a:endParaRPr lang="en-US"/>
        </a:p>
      </dgm:t>
    </dgm:pt>
    <dgm:pt modelId="{C8CE1125-DBD9-497E-BCE8-62ED583FD5D9}" type="pres">
      <dgm:prSet presAssocID="{50D37CF4-E99C-42AF-AB5A-53722E270379}" presName="parentText" presStyleLbl="align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AF866-8E29-4375-B3C4-E285BBE73083}" type="pres">
      <dgm:prSet presAssocID="{50D37CF4-E99C-42AF-AB5A-53722E270379}" presName="descendantText" presStyleLbl="align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28BD6-D4A1-4A72-80B4-932ABBB18DF1}" type="pres">
      <dgm:prSet presAssocID="{2FF6CD04-1095-4170-B48E-DEF7A4273421}" presName="sp" presStyleCnt="0"/>
      <dgm:spPr/>
      <dgm:t>
        <a:bodyPr/>
        <a:lstStyle/>
        <a:p>
          <a:endParaRPr lang="en-US"/>
        </a:p>
      </dgm:t>
    </dgm:pt>
    <dgm:pt modelId="{4B0EB66D-5EC8-4014-9EEE-05E06543908E}" type="pres">
      <dgm:prSet presAssocID="{E0EEE521-681A-4B95-B246-C06A27B48C5C}" presName="composite" presStyleCnt="0"/>
      <dgm:spPr/>
      <dgm:t>
        <a:bodyPr/>
        <a:lstStyle/>
        <a:p>
          <a:endParaRPr lang="en-US"/>
        </a:p>
      </dgm:t>
    </dgm:pt>
    <dgm:pt modelId="{84E607F3-5E78-41AD-A903-1B0E288DD39E}" type="pres">
      <dgm:prSet presAssocID="{E0EEE521-681A-4B95-B246-C06A27B48C5C}" presName="parentText" presStyleLbl="align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35C91-ABF5-4061-80B2-69931A1BD81D}" type="pres">
      <dgm:prSet presAssocID="{E0EEE521-681A-4B95-B246-C06A27B48C5C}" presName="descendantText" presStyleLbl="align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9CCD8-8A97-4A5D-BED9-8748765638ED}" type="pres">
      <dgm:prSet presAssocID="{C7DB5D8A-7274-4739-BB6E-D80FD2DF1266}" presName="sp" presStyleCnt="0"/>
      <dgm:spPr/>
      <dgm:t>
        <a:bodyPr/>
        <a:lstStyle/>
        <a:p>
          <a:endParaRPr lang="en-US"/>
        </a:p>
      </dgm:t>
    </dgm:pt>
    <dgm:pt modelId="{738CA06C-9576-40A0-8AD9-097394594E25}" type="pres">
      <dgm:prSet presAssocID="{5ECC92AA-9BAA-4B9D-BD27-213435720E5F}" presName="composite" presStyleCnt="0"/>
      <dgm:spPr/>
      <dgm:t>
        <a:bodyPr/>
        <a:lstStyle/>
        <a:p>
          <a:endParaRPr lang="en-US"/>
        </a:p>
      </dgm:t>
    </dgm:pt>
    <dgm:pt modelId="{AA8A8374-9880-4C15-BFA5-883B7920C22B}" type="pres">
      <dgm:prSet presAssocID="{5ECC92AA-9BAA-4B9D-BD27-213435720E5F}" presName="parentText" presStyleLbl="align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B0585-2C4C-48E0-9215-D509C4032C6B}" type="pres">
      <dgm:prSet presAssocID="{5ECC92AA-9BAA-4B9D-BD27-213435720E5F}" presName="descendantText" presStyleLbl="align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E5B88-1072-4FF5-BAC8-37AB412B6280}" type="pres">
      <dgm:prSet presAssocID="{EEBCAAAD-8F8E-4F6D-AEB6-4B57C27BACA8}" presName="sp" presStyleCnt="0"/>
      <dgm:spPr/>
      <dgm:t>
        <a:bodyPr/>
        <a:lstStyle/>
        <a:p>
          <a:endParaRPr lang="en-US"/>
        </a:p>
      </dgm:t>
    </dgm:pt>
    <dgm:pt modelId="{4DF1F03C-0E88-421A-8675-92A703351395}" type="pres">
      <dgm:prSet presAssocID="{8DB6722F-485C-4DDB-9381-223418B637D1}" presName="composite" presStyleCnt="0"/>
      <dgm:spPr/>
      <dgm:t>
        <a:bodyPr/>
        <a:lstStyle/>
        <a:p>
          <a:endParaRPr lang="en-US"/>
        </a:p>
      </dgm:t>
    </dgm:pt>
    <dgm:pt modelId="{AF97669B-29C4-4D4E-80D3-3D995ECADC76}" type="pres">
      <dgm:prSet presAssocID="{8DB6722F-485C-4DDB-9381-223418B637D1}" presName="parentText" presStyleLbl="align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1708C-F34C-42BD-BCC3-D4678B39BBF9}" type="pres">
      <dgm:prSet presAssocID="{8DB6722F-485C-4DDB-9381-223418B637D1}" presName="descendantText" presStyleLbl="align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2B8F4-0CFF-4C88-8663-CAFB8D2D9920}" type="pres">
      <dgm:prSet presAssocID="{76824959-15BF-4197-94AC-F7BAB456F671}" presName="sp" presStyleCnt="0"/>
      <dgm:spPr/>
      <dgm:t>
        <a:bodyPr/>
        <a:lstStyle/>
        <a:p>
          <a:endParaRPr lang="en-US"/>
        </a:p>
      </dgm:t>
    </dgm:pt>
    <dgm:pt modelId="{790BBBB8-60BF-4F45-A14C-D68D9965C47D}" type="pres">
      <dgm:prSet presAssocID="{8C30AEAB-E702-437A-99B3-193B5E0499C7}" presName="composite" presStyleCnt="0"/>
      <dgm:spPr/>
      <dgm:t>
        <a:bodyPr/>
        <a:lstStyle/>
        <a:p>
          <a:endParaRPr lang="en-US"/>
        </a:p>
      </dgm:t>
    </dgm:pt>
    <dgm:pt modelId="{FBD97975-65FC-499F-8E24-A72AF07EB5B9}" type="pres">
      <dgm:prSet presAssocID="{8C30AEAB-E702-437A-99B3-193B5E0499C7}" presName="parentText" presStyleLbl="align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56B13-1B87-4F98-A00D-11FDCECF7334}" type="pres">
      <dgm:prSet presAssocID="{8C30AEAB-E702-437A-99B3-193B5E0499C7}" presName="descendantText" presStyleLbl="align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DB3679-B63A-4052-A53D-6EBC2C36FCC9}" type="presOf" srcId="{BC1016D2-80C5-4AA5-BB29-B44059F9D438}" destId="{5221708C-F34C-42BD-BCC3-D4678B39BBF9}" srcOrd="0" destOrd="0" presId="urn:microsoft.com/office/officeart/2005/8/layout/chevron2"/>
    <dgm:cxn modelId="{55737EB5-EA40-4FF9-959E-6A1252B94845}" type="presOf" srcId="{44A1BD08-EB10-411E-86B9-93C704A6734A}" destId="{6DADE5E8-DAA8-4805-ABB6-E8BCB2ED40AE}" srcOrd="0" destOrd="0" presId="urn:microsoft.com/office/officeart/2005/8/layout/chevron2"/>
    <dgm:cxn modelId="{1D190628-1A76-41F3-9907-6EB7CB79D0CB}" srcId="{E0EEE521-681A-4B95-B246-C06A27B48C5C}" destId="{AE769819-2CDE-48DE-BF19-84252E1AB489}" srcOrd="0" destOrd="0" parTransId="{B2B1A463-5076-4810-9C35-A61611FD0DBA}" sibTransId="{E634F5CA-9E32-49E1-87D1-31B114EA6E57}"/>
    <dgm:cxn modelId="{5FBD32AE-6DED-4ED0-84F8-F813FCC85B34}" srcId="{DDC67EBC-832E-47DE-B994-7504CA0C7D7B}" destId="{50D37CF4-E99C-42AF-AB5A-53722E270379}" srcOrd="5" destOrd="0" parTransId="{161BF26F-682B-4107-9D6C-C61DCC2F7258}" sibTransId="{2FF6CD04-1095-4170-B48E-DEF7A4273421}"/>
    <dgm:cxn modelId="{F6D9A207-EA94-4122-A50D-5E55CE3E4B7A}" srcId="{50D37CF4-E99C-42AF-AB5A-53722E270379}" destId="{4E52B2F5-1D4C-4454-83B2-AF094AC0668D}" srcOrd="0" destOrd="0" parTransId="{D11B8C5E-1027-4BA7-A529-D62E5B9673EF}" sibTransId="{B72FD3FA-B5EC-41D9-975B-D7D93E6D4A1E}"/>
    <dgm:cxn modelId="{995FF245-26D0-42F2-92EF-604A3843FE17}" srcId="{6E5D3A4F-FBB0-4BD1-BEDE-5789AFC6406F}" destId="{5A2D114B-47C8-4EFC-9C69-8F1D8632BBC4}" srcOrd="0" destOrd="0" parTransId="{560CA2D6-E9D7-45CD-88DE-827AF17B8336}" sibTransId="{DF1EDAC7-70D8-41FE-8DBA-648053005B27}"/>
    <dgm:cxn modelId="{4B31787E-BDB6-4911-9194-60495DECBF9C}" srcId="{09604A60-E142-48EC-9B5F-EABCFA5CCF74}" destId="{AB79E08D-8894-4D06-B3E6-670158175C6F}" srcOrd="0" destOrd="0" parTransId="{0AE2F84B-DD33-424D-A1AC-1F6F78435168}" sibTransId="{B2190ADB-FE63-4831-AF79-E4653FBB8931}"/>
    <dgm:cxn modelId="{4F8E8339-F882-44EA-8EF7-4DA2A3779B60}" srcId="{FAAC9724-DB8B-44CB-819C-024CA9DFE013}" destId="{96E8FFEC-D7EF-4147-BB02-3792D256624D}" srcOrd="0" destOrd="0" parTransId="{ECC174DD-8497-44BF-BA46-818AED643559}" sibTransId="{E62FD805-FB66-4CDF-B83F-B2DED7DE3AD3}"/>
    <dgm:cxn modelId="{5DD10E0F-849C-49A5-8441-80E866D8E37C}" type="presOf" srcId="{96E8FFEC-D7EF-4147-BB02-3792D256624D}" destId="{AFDB87F4-1461-4AC6-A21B-6A7B5DBC4246}" srcOrd="0" destOrd="0" presId="urn:microsoft.com/office/officeart/2005/8/layout/chevron2"/>
    <dgm:cxn modelId="{11D86005-4786-4ECB-898A-83279562F578}" srcId="{DDC67EBC-832E-47DE-B994-7504CA0C7D7B}" destId="{5E161CE9-866B-4D8D-8A08-8F8B5EDF7D28}" srcOrd="1" destOrd="0" parTransId="{043B984A-497F-4310-B07E-801BFDFD3B0D}" sibTransId="{7612BF9C-A752-446B-9350-E6CEF521A7FC}"/>
    <dgm:cxn modelId="{F68E7C06-BE67-4826-A2A6-66BED530F11D}" type="presOf" srcId="{AE769819-2CDE-48DE-BF19-84252E1AB489}" destId="{D2D35C91-ABF5-4061-80B2-69931A1BD81D}" srcOrd="0" destOrd="0" presId="urn:microsoft.com/office/officeart/2005/8/layout/chevron2"/>
    <dgm:cxn modelId="{8FA3B246-238E-4DDE-8F7B-874B71719EDD}" type="presOf" srcId="{FAAC9724-DB8B-44CB-819C-024CA9DFE013}" destId="{760442E8-068B-4B83-81B7-38842E6C178D}" srcOrd="0" destOrd="0" presId="urn:microsoft.com/office/officeart/2005/8/layout/chevron2"/>
    <dgm:cxn modelId="{F14899AC-0003-4A69-8E9C-446ADF3942C9}" type="presOf" srcId="{4E52B2F5-1D4C-4454-83B2-AF094AC0668D}" destId="{4F6AF866-8E29-4375-B3C4-E285BBE73083}" srcOrd="0" destOrd="0" presId="urn:microsoft.com/office/officeart/2005/8/layout/chevron2"/>
    <dgm:cxn modelId="{4CE13F72-C393-4126-A5C0-D7861501CEA1}" type="presOf" srcId="{3B3589CB-62CD-48E7-878B-C5C54D1B1661}" destId="{6DBB0585-2C4C-48E0-9215-D509C4032C6B}" srcOrd="0" destOrd="0" presId="urn:microsoft.com/office/officeart/2005/8/layout/chevron2"/>
    <dgm:cxn modelId="{41E8573B-F3DD-4EFB-801C-64517DB01D66}" srcId="{44A1BD08-EB10-411E-86B9-93C704A6734A}" destId="{17C4415E-CE25-471C-932D-54392594C2A0}" srcOrd="0" destOrd="0" parTransId="{91115DEB-977F-4243-9AA5-86142D2E5610}" sibTransId="{C4BEE5DA-BFCF-4D9C-B32A-CFDD01F96F8E}"/>
    <dgm:cxn modelId="{E3391866-E30D-4B62-937B-DF391A6C4C7E}" srcId="{DDC67EBC-832E-47DE-B994-7504CA0C7D7B}" destId="{6E5D3A4F-FBB0-4BD1-BEDE-5789AFC6406F}" srcOrd="2" destOrd="0" parTransId="{AA4B2103-DFBA-4A35-98A6-21ED35C5E5BC}" sibTransId="{87DDF5AF-EF60-4120-B97B-467CB0881DE5}"/>
    <dgm:cxn modelId="{30C6DF6F-FD92-4C14-8AD1-81EB69387F7E}" srcId="{DDC67EBC-832E-47DE-B994-7504CA0C7D7B}" destId="{E0EEE521-681A-4B95-B246-C06A27B48C5C}" srcOrd="6" destOrd="0" parTransId="{4632FD59-2BE3-495E-BD01-C3E74706980D}" sibTransId="{C7DB5D8A-7274-4739-BB6E-D80FD2DF1266}"/>
    <dgm:cxn modelId="{D6FA730F-21B0-494C-8F8B-E4453DDEC9E9}" srcId="{DDC67EBC-832E-47DE-B994-7504CA0C7D7B}" destId="{09604A60-E142-48EC-9B5F-EABCFA5CCF74}" srcOrd="4" destOrd="0" parTransId="{7049EBC8-BFCF-460F-BED2-2C814C38726F}" sibTransId="{3F4AD9D4-052C-448C-A5A1-9C8251E0E71E}"/>
    <dgm:cxn modelId="{2534CB24-DB3B-4A67-AE8E-ADC99EEE1E8F}" srcId="{DDC67EBC-832E-47DE-B994-7504CA0C7D7B}" destId="{5ECC92AA-9BAA-4B9D-BD27-213435720E5F}" srcOrd="7" destOrd="0" parTransId="{018CF32C-1795-42DA-A032-8780BBFF06B1}" sibTransId="{EEBCAAAD-8F8E-4F6D-AEB6-4B57C27BACA8}"/>
    <dgm:cxn modelId="{A4C46D2C-E365-40F0-B9DA-522E109CE2DA}" srcId="{DDC67EBC-832E-47DE-B994-7504CA0C7D7B}" destId="{8DB6722F-485C-4DDB-9381-223418B637D1}" srcOrd="8" destOrd="0" parTransId="{824CF4EF-A645-4EE0-B31D-EDFB0790CF7A}" sibTransId="{76824959-15BF-4197-94AC-F7BAB456F671}"/>
    <dgm:cxn modelId="{4406517B-5D20-4736-AE28-9BD577759BCD}" type="presOf" srcId="{8C30AEAB-E702-437A-99B3-193B5E0499C7}" destId="{FBD97975-65FC-499F-8E24-A72AF07EB5B9}" srcOrd="0" destOrd="0" presId="urn:microsoft.com/office/officeart/2005/8/layout/chevron2"/>
    <dgm:cxn modelId="{D25FB903-C78B-4DEC-BA86-A9B64548F2E2}" type="presOf" srcId="{AB79E08D-8894-4D06-B3E6-670158175C6F}" destId="{4F2B51E4-9A39-4316-8581-4E66EBB3B74C}" srcOrd="0" destOrd="0" presId="urn:microsoft.com/office/officeart/2005/8/layout/chevron2"/>
    <dgm:cxn modelId="{384CA07E-4F19-4139-A925-5F7CABAB0B44}" type="presOf" srcId="{DDC67EBC-832E-47DE-B994-7504CA0C7D7B}" destId="{A950572D-E40A-4F2B-9742-9C2EE64C1C78}" srcOrd="0" destOrd="0" presId="urn:microsoft.com/office/officeart/2005/8/layout/chevron2"/>
    <dgm:cxn modelId="{38AC0473-1D63-40FF-820A-15045B6CE3B9}" type="presOf" srcId="{5A2D114B-47C8-4EFC-9C69-8F1D8632BBC4}" destId="{0C16C043-6480-4D82-912F-506AEA63908A}" srcOrd="0" destOrd="0" presId="urn:microsoft.com/office/officeart/2005/8/layout/chevron2"/>
    <dgm:cxn modelId="{5B4BFD52-C8AF-469B-AF4B-654652C00754}" srcId="{DDC67EBC-832E-47DE-B994-7504CA0C7D7B}" destId="{8C30AEAB-E702-437A-99B3-193B5E0499C7}" srcOrd="9" destOrd="0" parTransId="{829677B3-13F2-4632-B723-B59165222FA6}" sibTransId="{8A7B0795-DE4A-4605-9E4C-9BDE1C57E6B4}"/>
    <dgm:cxn modelId="{FFE86F49-D3AF-4F75-8FCD-FA79455D794D}" type="presOf" srcId="{09604A60-E142-48EC-9B5F-EABCFA5CCF74}" destId="{84AF4006-6C2B-486A-90D5-25940E3DA4A9}" srcOrd="0" destOrd="0" presId="urn:microsoft.com/office/officeart/2005/8/layout/chevron2"/>
    <dgm:cxn modelId="{2950178A-E411-4F5B-B4CB-B5C8D8CA37AD}" type="presOf" srcId="{81E34B66-328B-4974-A0D7-E6C06F7DFCBA}" destId="{EE6C2225-5077-4B1F-B2CB-67B36A3867CF}" srcOrd="0" destOrd="0" presId="urn:microsoft.com/office/officeart/2005/8/layout/chevron2"/>
    <dgm:cxn modelId="{548551B3-3F0F-48A6-AD39-1B5D46204BA8}" type="presOf" srcId="{8DB6722F-485C-4DDB-9381-223418B637D1}" destId="{AF97669B-29C4-4D4E-80D3-3D995ECADC76}" srcOrd="0" destOrd="0" presId="urn:microsoft.com/office/officeart/2005/8/layout/chevron2"/>
    <dgm:cxn modelId="{EB0AFBAE-590C-441C-838C-850DADEB521A}" srcId="{DDC67EBC-832E-47DE-B994-7504CA0C7D7B}" destId="{FAAC9724-DB8B-44CB-819C-024CA9DFE013}" srcOrd="3" destOrd="0" parTransId="{C3784DC6-96A4-44B5-9B3A-52DEEFE5E1BC}" sibTransId="{01AC54A7-7AF3-4871-9184-51C33C0BC426}"/>
    <dgm:cxn modelId="{32E43862-D0F4-4CFB-8A8C-EECE4035A94F}" type="presOf" srcId="{5BFEB22B-404D-427A-8C36-BFCECF3E3353}" destId="{AE056B13-1B87-4F98-A00D-11FDCECF7334}" srcOrd="0" destOrd="0" presId="urn:microsoft.com/office/officeart/2005/8/layout/chevron2"/>
    <dgm:cxn modelId="{450F7F93-58CC-4F02-8E2E-FB693C31B08B}" srcId="{8DB6722F-485C-4DDB-9381-223418B637D1}" destId="{BC1016D2-80C5-4AA5-BB29-B44059F9D438}" srcOrd="0" destOrd="0" parTransId="{E85A98A6-E019-4385-808D-FD45EF41C1A9}" sibTransId="{012B6400-7354-4AF9-A530-5EBF9F3BEE43}"/>
    <dgm:cxn modelId="{9E86EFE6-5E45-4319-886F-7453AEF0388E}" type="presOf" srcId="{6E5D3A4F-FBB0-4BD1-BEDE-5789AFC6406F}" destId="{EFBAD2B1-0EAF-4AA2-93DD-630C49BFFFE4}" srcOrd="0" destOrd="0" presId="urn:microsoft.com/office/officeart/2005/8/layout/chevron2"/>
    <dgm:cxn modelId="{9978B816-17E0-4854-93F7-74BC7052CACB}" type="presOf" srcId="{E0EEE521-681A-4B95-B246-C06A27B48C5C}" destId="{84E607F3-5E78-41AD-A903-1B0E288DD39E}" srcOrd="0" destOrd="0" presId="urn:microsoft.com/office/officeart/2005/8/layout/chevron2"/>
    <dgm:cxn modelId="{E881D470-F7B7-463B-A1FE-93965D5848E0}" srcId="{DDC67EBC-832E-47DE-B994-7504CA0C7D7B}" destId="{44A1BD08-EB10-411E-86B9-93C704A6734A}" srcOrd="0" destOrd="0" parTransId="{8529F76E-3E10-46D5-B2F9-9494138FCCC8}" sibTransId="{1DD2FFA9-F414-4E62-84B2-8EFAF34E37DE}"/>
    <dgm:cxn modelId="{610512DC-98B0-456F-A3DB-76A5628B202F}" type="presOf" srcId="{5E161CE9-866B-4D8D-8A08-8F8B5EDF7D28}" destId="{49C7721E-7D94-4056-94BB-BACDD02944D9}" srcOrd="0" destOrd="0" presId="urn:microsoft.com/office/officeart/2005/8/layout/chevron2"/>
    <dgm:cxn modelId="{121F2F54-382D-4CCB-9796-011B59006C5B}" srcId="{5E161CE9-866B-4D8D-8A08-8F8B5EDF7D28}" destId="{81E34B66-328B-4974-A0D7-E6C06F7DFCBA}" srcOrd="0" destOrd="0" parTransId="{B1C3550E-6091-4A4A-955C-A0E6053579EF}" sibTransId="{84E1C2EE-1695-4F49-A614-04FC10CF757C}"/>
    <dgm:cxn modelId="{304DACF6-9D42-486D-B38E-2C0C340FA81D}" type="presOf" srcId="{5ECC92AA-9BAA-4B9D-BD27-213435720E5F}" destId="{AA8A8374-9880-4C15-BFA5-883B7920C22B}" srcOrd="0" destOrd="0" presId="urn:microsoft.com/office/officeart/2005/8/layout/chevron2"/>
    <dgm:cxn modelId="{AF3BE1AC-D21F-482F-AD0D-A802D41CC317}" srcId="{5ECC92AA-9BAA-4B9D-BD27-213435720E5F}" destId="{3B3589CB-62CD-48E7-878B-C5C54D1B1661}" srcOrd="0" destOrd="0" parTransId="{4BE68AFE-67C4-4F5C-B65B-4C0CBD8ACED8}" sibTransId="{A0F48E72-E443-4EA7-B6C1-A5036676D4DF}"/>
    <dgm:cxn modelId="{1759AEC4-BBE1-4782-8478-647B2C3FBEF1}" srcId="{8C30AEAB-E702-437A-99B3-193B5E0499C7}" destId="{5BFEB22B-404D-427A-8C36-BFCECF3E3353}" srcOrd="0" destOrd="0" parTransId="{1B6ACDC7-BE3F-4950-81A5-4FD847E4611D}" sibTransId="{FE1D1713-9076-417E-AAE7-22B6132F38E4}"/>
    <dgm:cxn modelId="{079A7A0C-8FEB-4D9F-B2FF-97BD1E170279}" type="presOf" srcId="{50D37CF4-E99C-42AF-AB5A-53722E270379}" destId="{C8CE1125-DBD9-497E-BCE8-62ED583FD5D9}" srcOrd="0" destOrd="0" presId="urn:microsoft.com/office/officeart/2005/8/layout/chevron2"/>
    <dgm:cxn modelId="{6B48B4D0-1A30-4661-A62C-805EBA132751}" type="presOf" srcId="{17C4415E-CE25-471C-932D-54392594C2A0}" destId="{6ACDED97-B27C-4F0F-A2F3-CEFFEF0F395E}" srcOrd="0" destOrd="0" presId="urn:microsoft.com/office/officeart/2005/8/layout/chevron2"/>
    <dgm:cxn modelId="{B345118E-4571-4EFC-9366-B17B3A76A70B}" type="presParOf" srcId="{A950572D-E40A-4F2B-9742-9C2EE64C1C78}" destId="{028AD67F-CF14-42CB-9A51-2BE15854B82D}" srcOrd="0" destOrd="0" presId="urn:microsoft.com/office/officeart/2005/8/layout/chevron2"/>
    <dgm:cxn modelId="{65B115D2-C187-4261-B380-C8AAB4E4A3CE}" type="presParOf" srcId="{028AD67F-CF14-42CB-9A51-2BE15854B82D}" destId="{6DADE5E8-DAA8-4805-ABB6-E8BCB2ED40AE}" srcOrd="0" destOrd="0" presId="urn:microsoft.com/office/officeart/2005/8/layout/chevron2"/>
    <dgm:cxn modelId="{A92FDF0F-927B-40D3-BED4-6638E203BDAE}" type="presParOf" srcId="{028AD67F-CF14-42CB-9A51-2BE15854B82D}" destId="{6ACDED97-B27C-4F0F-A2F3-CEFFEF0F395E}" srcOrd="1" destOrd="0" presId="urn:microsoft.com/office/officeart/2005/8/layout/chevron2"/>
    <dgm:cxn modelId="{A50A1241-8C05-49A7-95DD-460183691B5C}" type="presParOf" srcId="{A950572D-E40A-4F2B-9742-9C2EE64C1C78}" destId="{FF4216CE-7048-46E6-9139-12F81C4FD5D7}" srcOrd="1" destOrd="0" presId="urn:microsoft.com/office/officeart/2005/8/layout/chevron2"/>
    <dgm:cxn modelId="{31CDB1B7-5980-4874-A670-CC084C8FAE9F}" type="presParOf" srcId="{A950572D-E40A-4F2B-9742-9C2EE64C1C78}" destId="{AFA37969-265C-479A-BC82-DCF13B33F6E6}" srcOrd="2" destOrd="0" presId="urn:microsoft.com/office/officeart/2005/8/layout/chevron2"/>
    <dgm:cxn modelId="{49571972-EE4D-4B6F-A727-968F3B55E241}" type="presParOf" srcId="{AFA37969-265C-479A-BC82-DCF13B33F6E6}" destId="{49C7721E-7D94-4056-94BB-BACDD02944D9}" srcOrd="0" destOrd="0" presId="urn:microsoft.com/office/officeart/2005/8/layout/chevron2"/>
    <dgm:cxn modelId="{109BDCB5-B796-41FE-8774-A9415D504AF2}" type="presParOf" srcId="{AFA37969-265C-479A-BC82-DCF13B33F6E6}" destId="{EE6C2225-5077-4B1F-B2CB-67B36A3867CF}" srcOrd="1" destOrd="0" presId="urn:microsoft.com/office/officeart/2005/8/layout/chevron2"/>
    <dgm:cxn modelId="{2DEA77C0-E48D-4B84-92A2-F68853ECAF82}" type="presParOf" srcId="{A950572D-E40A-4F2B-9742-9C2EE64C1C78}" destId="{89CAA11E-1B5A-4C49-96CD-B57041E52736}" srcOrd="3" destOrd="0" presId="urn:microsoft.com/office/officeart/2005/8/layout/chevron2"/>
    <dgm:cxn modelId="{19FDFCD2-6627-410F-BFE8-C3AECB6AB5AA}" type="presParOf" srcId="{A950572D-E40A-4F2B-9742-9C2EE64C1C78}" destId="{82EF627B-5AED-4F9A-933A-F48FF3E3F725}" srcOrd="4" destOrd="0" presId="urn:microsoft.com/office/officeart/2005/8/layout/chevron2"/>
    <dgm:cxn modelId="{F4E3796D-623C-4AA0-A16F-F3410F980F4B}" type="presParOf" srcId="{82EF627B-5AED-4F9A-933A-F48FF3E3F725}" destId="{EFBAD2B1-0EAF-4AA2-93DD-630C49BFFFE4}" srcOrd="0" destOrd="0" presId="urn:microsoft.com/office/officeart/2005/8/layout/chevron2"/>
    <dgm:cxn modelId="{FED36A63-809E-470F-8F3E-CCA1B41D4BC1}" type="presParOf" srcId="{82EF627B-5AED-4F9A-933A-F48FF3E3F725}" destId="{0C16C043-6480-4D82-912F-506AEA63908A}" srcOrd="1" destOrd="0" presId="urn:microsoft.com/office/officeart/2005/8/layout/chevron2"/>
    <dgm:cxn modelId="{04FD810B-6061-47B7-9A6B-B42615D60C5E}" type="presParOf" srcId="{A950572D-E40A-4F2B-9742-9C2EE64C1C78}" destId="{C6D1964D-EB46-4833-A954-C4609A97D58F}" srcOrd="5" destOrd="0" presId="urn:microsoft.com/office/officeart/2005/8/layout/chevron2"/>
    <dgm:cxn modelId="{C89367AA-A5BE-4B9A-B4C3-23F9CDF6E654}" type="presParOf" srcId="{A950572D-E40A-4F2B-9742-9C2EE64C1C78}" destId="{8A82C3CD-A48F-49DF-BD99-3084435962E2}" srcOrd="6" destOrd="0" presId="urn:microsoft.com/office/officeart/2005/8/layout/chevron2"/>
    <dgm:cxn modelId="{0D61A4DA-2690-4368-836D-255BA79E5E44}" type="presParOf" srcId="{8A82C3CD-A48F-49DF-BD99-3084435962E2}" destId="{760442E8-068B-4B83-81B7-38842E6C178D}" srcOrd="0" destOrd="0" presId="urn:microsoft.com/office/officeart/2005/8/layout/chevron2"/>
    <dgm:cxn modelId="{4D97DE08-1F34-495A-9AD7-A1A67D1F34C0}" type="presParOf" srcId="{8A82C3CD-A48F-49DF-BD99-3084435962E2}" destId="{AFDB87F4-1461-4AC6-A21B-6A7B5DBC4246}" srcOrd="1" destOrd="0" presId="urn:microsoft.com/office/officeart/2005/8/layout/chevron2"/>
    <dgm:cxn modelId="{1E8F25A2-F198-44AD-B0DD-EB578DE74DB3}" type="presParOf" srcId="{A950572D-E40A-4F2B-9742-9C2EE64C1C78}" destId="{6F1486EC-AD0A-444F-BAF0-729B88E0C2BB}" srcOrd="7" destOrd="0" presId="urn:microsoft.com/office/officeart/2005/8/layout/chevron2"/>
    <dgm:cxn modelId="{C9D7EBEA-5FB1-42E3-9BFF-174DB7CFDA24}" type="presParOf" srcId="{A950572D-E40A-4F2B-9742-9C2EE64C1C78}" destId="{27A67CDE-8EE3-4D43-BCEC-2CFD8C15FD3F}" srcOrd="8" destOrd="0" presId="urn:microsoft.com/office/officeart/2005/8/layout/chevron2"/>
    <dgm:cxn modelId="{04DE4B44-3CC6-4155-A9D9-A1406D65C573}" type="presParOf" srcId="{27A67CDE-8EE3-4D43-BCEC-2CFD8C15FD3F}" destId="{84AF4006-6C2B-486A-90D5-25940E3DA4A9}" srcOrd="0" destOrd="0" presId="urn:microsoft.com/office/officeart/2005/8/layout/chevron2"/>
    <dgm:cxn modelId="{618B2FD6-A1A1-4CA9-807A-62751AC8C696}" type="presParOf" srcId="{27A67CDE-8EE3-4D43-BCEC-2CFD8C15FD3F}" destId="{4F2B51E4-9A39-4316-8581-4E66EBB3B74C}" srcOrd="1" destOrd="0" presId="urn:microsoft.com/office/officeart/2005/8/layout/chevron2"/>
    <dgm:cxn modelId="{BAB2DEFC-0C29-4C81-A780-5F67E28368AD}" type="presParOf" srcId="{A950572D-E40A-4F2B-9742-9C2EE64C1C78}" destId="{06CC289F-8392-4DDA-B0EA-FC4F86AA3262}" srcOrd="9" destOrd="0" presId="urn:microsoft.com/office/officeart/2005/8/layout/chevron2"/>
    <dgm:cxn modelId="{88A79329-8D58-4607-BFD6-A5DAC10FE195}" type="presParOf" srcId="{A950572D-E40A-4F2B-9742-9C2EE64C1C78}" destId="{39E6389B-5073-445F-AF48-30B09F15763B}" srcOrd="10" destOrd="0" presId="urn:microsoft.com/office/officeart/2005/8/layout/chevron2"/>
    <dgm:cxn modelId="{870CA5D7-3F9E-485D-8A91-ECA9863DBFDE}" type="presParOf" srcId="{39E6389B-5073-445F-AF48-30B09F15763B}" destId="{C8CE1125-DBD9-497E-BCE8-62ED583FD5D9}" srcOrd="0" destOrd="0" presId="urn:microsoft.com/office/officeart/2005/8/layout/chevron2"/>
    <dgm:cxn modelId="{8394F906-4FF9-4084-B5EC-1D6CEFE73553}" type="presParOf" srcId="{39E6389B-5073-445F-AF48-30B09F15763B}" destId="{4F6AF866-8E29-4375-B3C4-E285BBE73083}" srcOrd="1" destOrd="0" presId="urn:microsoft.com/office/officeart/2005/8/layout/chevron2"/>
    <dgm:cxn modelId="{4138ACE4-9B04-47B0-87E2-D3B5C275BADA}" type="presParOf" srcId="{A950572D-E40A-4F2B-9742-9C2EE64C1C78}" destId="{14628BD6-D4A1-4A72-80B4-932ABBB18DF1}" srcOrd="11" destOrd="0" presId="urn:microsoft.com/office/officeart/2005/8/layout/chevron2"/>
    <dgm:cxn modelId="{2A05A3E5-6AC5-46A3-AC2E-899978DBE0D0}" type="presParOf" srcId="{A950572D-E40A-4F2B-9742-9C2EE64C1C78}" destId="{4B0EB66D-5EC8-4014-9EEE-05E06543908E}" srcOrd="12" destOrd="0" presId="urn:microsoft.com/office/officeart/2005/8/layout/chevron2"/>
    <dgm:cxn modelId="{37277121-A82A-4832-8311-197B7FBA7F47}" type="presParOf" srcId="{4B0EB66D-5EC8-4014-9EEE-05E06543908E}" destId="{84E607F3-5E78-41AD-A903-1B0E288DD39E}" srcOrd="0" destOrd="0" presId="urn:microsoft.com/office/officeart/2005/8/layout/chevron2"/>
    <dgm:cxn modelId="{6BAE4DE5-A1CF-4AC0-8EDA-EC58B0617334}" type="presParOf" srcId="{4B0EB66D-5EC8-4014-9EEE-05E06543908E}" destId="{D2D35C91-ABF5-4061-80B2-69931A1BD81D}" srcOrd="1" destOrd="0" presId="urn:microsoft.com/office/officeart/2005/8/layout/chevron2"/>
    <dgm:cxn modelId="{F69E417D-3C8A-4FFB-B08A-909E816BD5B8}" type="presParOf" srcId="{A950572D-E40A-4F2B-9742-9C2EE64C1C78}" destId="{9019CCD8-8A97-4A5D-BED9-8748765638ED}" srcOrd="13" destOrd="0" presId="urn:microsoft.com/office/officeart/2005/8/layout/chevron2"/>
    <dgm:cxn modelId="{7D790C31-F53C-4891-97B3-FB08FB0DA64B}" type="presParOf" srcId="{A950572D-E40A-4F2B-9742-9C2EE64C1C78}" destId="{738CA06C-9576-40A0-8AD9-097394594E25}" srcOrd="14" destOrd="0" presId="urn:microsoft.com/office/officeart/2005/8/layout/chevron2"/>
    <dgm:cxn modelId="{B34DF6B9-97E4-4B75-AA58-937796101375}" type="presParOf" srcId="{738CA06C-9576-40A0-8AD9-097394594E25}" destId="{AA8A8374-9880-4C15-BFA5-883B7920C22B}" srcOrd="0" destOrd="0" presId="urn:microsoft.com/office/officeart/2005/8/layout/chevron2"/>
    <dgm:cxn modelId="{6967C832-DDD2-4969-BD91-B9851BD62957}" type="presParOf" srcId="{738CA06C-9576-40A0-8AD9-097394594E25}" destId="{6DBB0585-2C4C-48E0-9215-D509C4032C6B}" srcOrd="1" destOrd="0" presId="urn:microsoft.com/office/officeart/2005/8/layout/chevron2"/>
    <dgm:cxn modelId="{D36499DA-251B-4A5F-B131-D3673CA445E7}" type="presParOf" srcId="{A950572D-E40A-4F2B-9742-9C2EE64C1C78}" destId="{1C2E5B88-1072-4FF5-BAC8-37AB412B6280}" srcOrd="15" destOrd="0" presId="urn:microsoft.com/office/officeart/2005/8/layout/chevron2"/>
    <dgm:cxn modelId="{4CB540A5-3B28-4B56-BB91-E2676744E549}" type="presParOf" srcId="{A950572D-E40A-4F2B-9742-9C2EE64C1C78}" destId="{4DF1F03C-0E88-421A-8675-92A703351395}" srcOrd="16" destOrd="0" presId="urn:microsoft.com/office/officeart/2005/8/layout/chevron2"/>
    <dgm:cxn modelId="{2960CBBB-B4DE-4708-BF2D-5F607D13C83C}" type="presParOf" srcId="{4DF1F03C-0E88-421A-8675-92A703351395}" destId="{AF97669B-29C4-4D4E-80D3-3D995ECADC76}" srcOrd="0" destOrd="0" presId="urn:microsoft.com/office/officeart/2005/8/layout/chevron2"/>
    <dgm:cxn modelId="{9BB4C576-94A2-461D-BF95-C71B4097217B}" type="presParOf" srcId="{4DF1F03C-0E88-421A-8675-92A703351395}" destId="{5221708C-F34C-42BD-BCC3-D4678B39BBF9}" srcOrd="1" destOrd="0" presId="urn:microsoft.com/office/officeart/2005/8/layout/chevron2"/>
    <dgm:cxn modelId="{3C1154D6-9524-485C-AB14-1D89CE2DD6A2}" type="presParOf" srcId="{A950572D-E40A-4F2B-9742-9C2EE64C1C78}" destId="{43E2B8F4-0CFF-4C88-8663-CAFB8D2D9920}" srcOrd="17" destOrd="0" presId="urn:microsoft.com/office/officeart/2005/8/layout/chevron2"/>
    <dgm:cxn modelId="{C9EC28A3-D038-473B-A7D8-A23C7D5C8A35}" type="presParOf" srcId="{A950572D-E40A-4F2B-9742-9C2EE64C1C78}" destId="{790BBBB8-60BF-4F45-A14C-D68D9965C47D}" srcOrd="18" destOrd="0" presId="urn:microsoft.com/office/officeart/2005/8/layout/chevron2"/>
    <dgm:cxn modelId="{DCA99C88-D43C-45B8-8864-D94AAFAF8D7F}" type="presParOf" srcId="{790BBBB8-60BF-4F45-A14C-D68D9965C47D}" destId="{FBD97975-65FC-499F-8E24-A72AF07EB5B9}" srcOrd="0" destOrd="0" presId="urn:microsoft.com/office/officeart/2005/8/layout/chevron2"/>
    <dgm:cxn modelId="{DFB57E8E-9654-4164-9E98-B8FDAF550B02}" type="presParOf" srcId="{790BBBB8-60BF-4F45-A14C-D68D9965C47D}" destId="{AE056B13-1B87-4F98-A00D-11FDCECF7334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32B917-7816-489A-BD0A-7D65051AEFC1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783D15-A53C-4591-AE3B-1AD6C2DA5F3B}">
      <dgm:prSet phldrT="[Text]"/>
      <dgm:spPr/>
      <dgm:t>
        <a:bodyPr/>
        <a:lstStyle/>
        <a:p>
          <a:r>
            <a:rPr lang="en-US" dirty="0" smtClean="0"/>
            <a:t>APPLICATION LOAN DATASET – TWO MAIN VARIABLES</a:t>
          </a:r>
          <a:endParaRPr lang="en-US" dirty="0"/>
        </a:p>
      </dgm:t>
    </dgm:pt>
    <dgm:pt modelId="{D6AC69E7-FF42-4E7A-9F22-8C704B7C30A3}" type="parTrans" cxnId="{3256D4BA-AD4F-4126-B70B-DA7E66572C2D}">
      <dgm:prSet/>
      <dgm:spPr/>
      <dgm:t>
        <a:bodyPr/>
        <a:lstStyle/>
        <a:p>
          <a:endParaRPr lang="en-US"/>
        </a:p>
      </dgm:t>
    </dgm:pt>
    <dgm:pt modelId="{B65F9AB1-E00A-4D80-8298-8DDA64A6DE2D}" type="sibTrans" cxnId="{3256D4BA-AD4F-4126-B70B-DA7E66572C2D}">
      <dgm:prSet/>
      <dgm:spPr/>
      <dgm:t>
        <a:bodyPr/>
        <a:lstStyle/>
        <a:p>
          <a:endParaRPr lang="en-US"/>
        </a:p>
      </dgm:t>
    </dgm:pt>
    <dgm:pt modelId="{1638B500-3CEF-4C22-88CE-DB83A1850A68}">
      <dgm:prSet phldrT="[Text]"/>
      <dgm:spPr/>
      <dgm:t>
        <a:bodyPr/>
        <a:lstStyle/>
        <a:p>
          <a:r>
            <a:rPr lang="en-US" dirty="0" smtClean="0"/>
            <a:t>DEFAULTER</a:t>
          </a:r>
          <a:endParaRPr lang="en-US" dirty="0"/>
        </a:p>
      </dgm:t>
    </dgm:pt>
    <dgm:pt modelId="{CFF89D64-B2D5-492E-A8C1-ECACE58B7A0A}" type="parTrans" cxnId="{539D4AD6-FBD0-420A-B24C-2B00A6772E84}">
      <dgm:prSet/>
      <dgm:spPr/>
      <dgm:t>
        <a:bodyPr/>
        <a:lstStyle/>
        <a:p>
          <a:endParaRPr lang="en-US"/>
        </a:p>
      </dgm:t>
    </dgm:pt>
    <dgm:pt modelId="{CE43E8AD-BE07-41EB-8F4B-D273662696AD}" type="sibTrans" cxnId="{539D4AD6-FBD0-420A-B24C-2B00A6772E84}">
      <dgm:prSet/>
      <dgm:spPr/>
      <dgm:t>
        <a:bodyPr/>
        <a:lstStyle/>
        <a:p>
          <a:endParaRPr lang="en-US"/>
        </a:p>
      </dgm:t>
    </dgm:pt>
    <dgm:pt modelId="{EA6682F3-0B94-4E97-BEFB-F1C197EAD689}">
      <dgm:prSet phldrT="[Text]"/>
      <dgm:spPr/>
      <dgm:t>
        <a:bodyPr/>
        <a:lstStyle/>
        <a:p>
          <a:r>
            <a:rPr lang="en-US" dirty="0" smtClean="0"/>
            <a:t>NON DEFAULTER</a:t>
          </a:r>
          <a:endParaRPr lang="en-US" dirty="0"/>
        </a:p>
      </dgm:t>
    </dgm:pt>
    <dgm:pt modelId="{1ECDE189-573E-442D-9B62-45CA9D1695EF}" type="parTrans" cxnId="{FE36F029-923B-4BD5-820B-E402CF4A5DE9}">
      <dgm:prSet/>
      <dgm:spPr/>
      <dgm:t>
        <a:bodyPr/>
        <a:lstStyle/>
        <a:p>
          <a:endParaRPr lang="en-US"/>
        </a:p>
      </dgm:t>
    </dgm:pt>
    <dgm:pt modelId="{E514AEC1-D911-480E-BBA3-E3C4983ECC42}" type="sibTrans" cxnId="{FE36F029-923B-4BD5-820B-E402CF4A5DE9}">
      <dgm:prSet/>
      <dgm:spPr/>
      <dgm:t>
        <a:bodyPr/>
        <a:lstStyle/>
        <a:p>
          <a:endParaRPr lang="en-US"/>
        </a:p>
      </dgm:t>
    </dgm:pt>
    <dgm:pt modelId="{8887FA7A-2D8B-4B46-840A-30FE20D8CE68}">
      <dgm:prSet phldrT="[Text]"/>
      <dgm:spPr/>
      <dgm:t>
        <a:bodyPr/>
        <a:lstStyle/>
        <a:p>
          <a:r>
            <a:rPr lang="en-US" dirty="0" smtClean="0"/>
            <a:t>DEFAULTERS</a:t>
          </a:r>
          <a:endParaRPr lang="en-US" dirty="0"/>
        </a:p>
      </dgm:t>
    </dgm:pt>
    <dgm:pt modelId="{6773D5FE-EC9E-4152-87E3-F0DE637D665E}" type="parTrans" cxnId="{A54970A0-0844-4514-9C9C-0DF2A8FFA59F}">
      <dgm:prSet/>
      <dgm:spPr/>
      <dgm:t>
        <a:bodyPr/>
        <a:lstStyle/>
        <a:p>
          <a:endParaRPr lang="en-US"/>
        </a:p>
      </dgm:t>
    </dgm:pt>
    <dgm:pt modelId="{360EEEDA-B5DA-46C9-9321-6FC654DCB4CF}" type="sibTrans" cxnId="{A54970A0-0844-4514-9C9C-0DF2A8FFA59F}">
      <dgm:prSet/>
      <dgm:spPr/>
      <dgm:t>
        <a:bodyPr/>
        <a:lstStyle/>
        <a:p>
          <a:endParaRPr lang="en-US"/>
        </a:p>
      </dgm:t>
    </dgm:pt>
    <dgm:pt modelId="{2D7638D9-7CCA-45A0-B7C1-EF5E932CB28A}">
      <dgm:prSet phldrT="[Text]"/>
      <dgm:spPr/>
      <dgm:t>
        <a:bodyPr/>
        <a:lstStyle/>
        <a:p>
          <a:r>
            <a:rPr lang="en-US" b="0" i="0" dirty="0" smtClean="0"/>
            <a:t>The client with payment difficulties</a:t>
          </a:r>
          <a:endParaRPr lang="en-US" b="0" dirty="0"/>
        </a:p>
      </dgm:t>
    </dgm:pt>
    <dgm:pt modelId="{0DE47A6C-A891-4428-A45C-D1569CE9989F}" type="parTrans" cxnId="{6AD2776A-6F74-4E7B-9D35-F357679849E2}">
      <dgm:prSet/>
      <dgm:spPr/>
      <dgm:t>
        <a:bodyPr/>
        <a:lstStyle/>
        <a:p>
          <a:endParaRPr lang="en-US"/>
        </a:p>
      </dgm:t>
    </dgm:pt>
    <dgm:pt modelId="{824AC5C7-4B17-4085-93F5-FB4BBE6FFD06}" type="sibTrans" cxnId="{6AD2776A-6F74-4E7B-9D35-F357679849E2}">
      <dgm:prSet/>
      <dgm:spPr/>
      <dgm:t>
        <a:bodyPr/>
        <a:lstStyle/>
        <a:p>
          <a:endParaRPr lang="en-US"/>
        </a:p>
      </dgm:t>
    </dgm:pt>
    <dgm:pt modelId="{39805206-A446-4359-9F54-A0495073DB53}">
      <dgm:prSet phldrT="[Text]"/>
      <dgm:spPr/>
      <dgm:t>
        <a:bodyPr/>
        <a:lstStyle/>
        <a:p>
          <a:r>
            <a:rPr lang="en-US" dirty="0" smtClean="0"/>
            <a:t>Response is stored as 1 (‘Y’- Yes)</a:t>
          </a:r>
          <a:endParaRPr lang="en-US" dirty="0"/>
        </a:p>
      </dgm:t>
    </dgm:pt>
    <dgm:pt modelId="{FD83B1D3-AEDD-4259-B2BA-A852FA686F0C}" type="parTrans" cxnId="{6E47ED46-3C5B-47CB-BCC6-D47ED2590A58}">
      <dgm:prSet/>
      <dgm:spPr/>
      <dgm:t>
        <a:bodyPr/>
        <a:lstStyle/>
        <a:p>
          <a:endParaRPr lang="en-US"/>
        </a:p>
      </dgm:t>
    </dgm:pt>
    <dgm:pt modelId="{1B4F1880-8363-40F1-843C-FD31D06A1CE8}" type="sibTrans" cxnId="{6E47ED46-3C5B-47CB-BCC6-D47ED2590A58}">
      <dgm:prSet/>
      <dgm:spPr/>
      <dgm:t>
        <a:bodyPr/>
        <a:lstStyle/>
        <a:p>
          <a:endParaRPr lang="en-US"/>
        </a:p>
      </dgm:t>
    </dgm:pt>
    <dgm:pt modelId="{83456425-5491-44BB-A673-40B2C24E18DC}">
      <dgm:prSet phldrT="[Text]"/>
      <dgm:spPr/>
      <dgm:t>
        <a:bodyPr/>
        <a:lstStyle/>
        <a:p>
          <a:r>
            <a:rPr lang="en-US" dirty="0" smtClean="0"/>
            <a:t>NON DEFAULTERS</a:t>
          </a:r>
          <a:endParaRPr lang="en-US" dirty="0"/>
        </a:p>
      </dgm:t>
    </dgm:pt>
    <dgm:pt modelId="{8A8B9DA9-9CF5-4304-86CE-243BAA3E73F6}" type="parTrans" cxnId="{407A21D7-FFD4-4F9A-BCEC-DAA41FAFF5D0}">
      <dgm:prSet/>
      <dgm:spPr/>
      <dgm:t>
        <a:bodyPr/>
        <a:lstStyle/>
        <a:p>
          <a:endParaRPr lang="en-US"/>
        </a:p>
      </dgm:t>
    </dgm:pt>
    <dgm:pt modelId="{7C56F5A9-F5DE-4244-B706-CA7152EC34D3}" type="sibTrans" cxnId="{407A21D7-FFD4-4F9A-BCEC-DAA41FAFF5D0}">
      <dgm:prSet/>
      <dgm:spPr/>
      <dgm:t>
        <a:bodyPr/>
        <a:lstStyle/>
        <a:p>
          <a:endParaRPr lang="en-US"/>
        </a:p>
      </dgm:t>
    </dgm:pt>
    <dgm:pt modelId="{0E6481FF-7F73-4FB2-9778-B1E310BD73D9}">
      <dgm:prSet phldrT="[Text]"/>
      <dgm:spPr/>
      <dgm:t>
        <a:bodyPr/>
        <a:lstStyle/>
        <a:p>
          <a:r>
            <a:rPr lang="en-US" b="1" i="0" dirty="0" smtClean="0"/>
            <a:t>All other cases</a:t>
          </a:r>
          <a:endParaRPr lang="en-US" dirty="0"/>
        </a:p>
      </dgm:t>
    </dgm:pt>
    <dgm:pt modelId="{207EA359-1A1A-445F-8C39-A4FC5DD1AD58}" type="parTrans" cxnId="{37717828-0E52-4BCE-B073-A263A0B4C4B8}">
      <dgm:prSet/>
      <dgm:spPr/>
      <dgm:t>
        <a:bodyPr/>
        <a:lstStyle/>
        <a:p>
          <a:endParaRPr lang="en-US"/>
        </a:p>
      </dgm:t>
    </dgm:pt>
    <dgm:pt modelId="{32D52321-58C8-4581-A9D8-74572ACF251B}" type="sibTrans" cxnId="{37717828-0E52-4BCE-B073-A263A0B4C4B8}">
      <dgm:prSet/>
      <dgm:spPr/>
      <dgm:t>
        <a:bodyPr/>
        <a:lstStyle/>
        <a:p>
          <a:endParaRPr lang="en-US"/>
        </a:p>
      </dgm:t>
    </dgm:pt>
    <dgm:pt modelId="{5A2304C9-F176-474A-95C5-2BA5DB4EF000}">
      <dgm:prSet phldrT="[Text]"/>
      <dgm:spPr/>
      <dgm:t>
        <a:bodyPr/>
        <a:lstStyle/>
        <a:p>
          <a:r>
            <a:rPr lang="en-US" dirty="0" smtClean="0"/>
            <a:t>Response is stored as 0 (‘N’- No)</a:t>
          </a:r>
          <a:endParaRPr lang="en-US" dirty="0"/>
        </a:p>
      </dgm:t>
    </dgm:pt>
    <dgm:pt modelId="{75D6EB61-FEEB-4BBE-AD8C-E65AD183905A}" type="parTrans" cxnId="{E97AC7C9-3B34-4687-9A07-C0B73C454369}">
      <dgm:prSet/>
      <dgm:spPr/>
      <dgm:t>
        <a:bodyPr/>
        <a:lstStyle/>
        <a:p>
          <a:endParaRPr lang="en-US"/>
        </a:p>
      </dgm:t>
    </dgm:pt>
    <dgm:pt modelId="{A51AC711-9ECD-4D0F-8DEC-8868628C1C4C}" type="sibTrans" cxnId="{E97AC7C9-3B34-4687-9A07-C0B73C454369}">
      <dgm:prSet/>
      <dgm:spPr/>
      <dgm:t>
        <a:bodyPr/>
        <a:lstStyle/>
        <a:p>
          <a:endParaRPr lang="en-US"/>
        </a:p>
      </dgm:t>
    </dgm:pt>
    <dgm:pt modelId="{103E98EF-D9AA-466F-A095-15FC02F2208A}" type="pres">
      <dgm:prSet presAssocID="{9432B917-7816-489A-BD0A-7D65051AEFC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9F878A-7241-4C42-B4E0-FF54EC5ABB15}" type="pres">
      <dgm:prSet presAssocID="{F6783D15-A53C-4591-AE3B-1AD6C2DA5F3B}" presName="comp" presStyleCnt="0"/>
      <dgm:spPr/>
      <dgm:t>
        <a:bodyPr/>
        <a:lstStyle/>
        <a:p>
          <a:endParaRPr lang="en-US"/>
        </a:p>
      </dgm:t>
    </dgm:pt>
    <dgm:pt modelId="{30780012-B00D-4794-AF79-BB4C190FB5D3}" type="pres">
      <dgm:prSet presAssocID="{F6783D15-A53C-4591-AE3B-1AD6C2DA5F3B}" presName="box" presStyleLbl="node1" presStyleIdx="0" presStyleCnt="3"/>
      <dgm:spPr/>
      <dgm:t>
        <a:bodyPr/>
        <a:lstStyle/>
        <a:p>
          <a:endParaRPr lang="en-US"/>
        </a:p>
      </dgm:t>
    </dgm:pt>
    <dgm:pt modelId="{1B9EDBB8-0745-411A-A3D0-D3A798D699C9}" type="pres">
      <dgm:prSet presAssocID="{F6783D15-A53C-4591-AE3B-1AD6C2DA5F3B}" presName="img" presStyleLbl="fgImgPlace1" presStyleIdx="0" presStyleCnt="3"/>
      <dgm:spPr/>
      <dgm:t>
        <a:bodyPr/>
        <a:lstStyle/>
        <a:p>
          <a:endParaRPr lang="en-US"/>
        </a:p>
      </dgm:t>
    </dgm:pt>
    <dgm:pt modelId="{6A2B6F84-A450-4D13-961D-25BBEE171178}" type="pres">
      <dgm:prSet presAssocID="{F6783D15-A53C-4591-AE3B-1AD6C2DA5F3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87525-A1C0-4B8C-9269-18FE13BC20FC}" type="pres">
      <dgm:prSet presAssocID="{B65F9AB1-E00A-4D80-8298-8DDA64A6DE2D}" presName="spacer" presStyleCnt="0"/>
      <dgm:spPr/>
      <dgm:t>
        <a:bodyPr/>
        <a:lstStyle/>
        <a:p>
          <a:endParaRPr lang="en-US"/>
        </a:p>
      </dgm:t>
    </dgm:pt>
    <dgm:pt modelId="{DD857126-3C56-43C7-8E74-8447B504F8FC}" type="pres">
      <dgm:prSet presAssocID="{8887FA7A-2D8B-4B46-840A-30FE20D8CE68}" presName="comp" presStyleCnt="0"/>
      <dgm:spPr/>
      <dgm:t>
        <a:bodyPr/>
        <a:lstStyle/>
        <a:p>
          <a:endParaRPr lang="en-US"/>
        </a:p>
      </dgm:t>
    </dgm:pt>
    <dgm:pt modelId="{4F99AD5C-2F73-439E-AEEA-FF46F2C423A0}" type="pres">
      <dgm:prSet presAssocID="{8887FA7A-2D8B-4B46-840A-30FE20D8CE68}" presName="box" presStyleLbl="node1" presStyleIdx="1" presStyleCnt="3"/>
      <dgm:spPr/>
      <dgm:t>
        <a:bodyPr/>
        <a:lstStyle/>
        <a:p>
          <a:endParaRPr lang="en-US"/>
        </a:p>
      </dgm:t>
    </dgm:pt>
    <dgm:pt modelId="{9D13966B-C2D3-45C8-B3B2-CB46904F3B62}" type="pres">
      <dgm:prSet presAssocID="{8887FA7A-2D8B-4B46-840A-30FE20D8CE68}" presName="img" presStyleLbl="fgImgPlace1" presStyleIdx="1" presStyleCnt="3"/>
      <dgm:spPr/>
      <dgm:t>
        <a:bodyPr/>
        <a:lstStyle/>
        <a:p>
          <a:endParaRPr lang="en-US"/>
        </a:p>
      </dgm:t>
    </dgm:pt>
    <dgm:pt modelId="{3550A8B7-F0C4-422A-94E6-1AE3FC16C394}" type="pres">
      <dgm:prSet presAssocID="{8887FA7A-2D8B-4B46-840A-30FE20D8CE6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28BA6-63AD-4184-86DB-D3270AE09AD6}" type="pres">
      <dgm:prSet presAssocID="{360EEEDA-B5DA-46C9-9321-6FC654DCB4CF}" presName="spacer" presStyleCnt="0"/>
      <dgm:spPr/>
      <dgm:t>
        <a:bodyPr/>
        <a:lstStyle/>
        <a:p>
          <a:endParaRPr lang="en-US"/>
        </a:p>
      </dgm:t>
    </dgm:pt>
    <dgm:pt modelId="{BFD42EF0-CCBF-470C-AF75-37DF9421C542}" type="pres">
      <dgm:prSet presAssocID="{83456425-5491-44BB-A673-40B2C24E18DC}" presName="comp" presStyleCnt="0"/>
      <dgm:spPr/>
      <dgm:t>
        <a:bodyPr/>
        <a:lstStyle/>
        <a:p>
          <a:endParaRPr lang="en-US"/>
        </a:p>
      </dgm:t>
    </dgm:pt>
    <dgm:pt modelId="{0F8407C9-E6C7-477D-9B76-B0904CAC0E46}" type="pres">
      <dgm:prSet presAssocID="{83456425-5491-44BB-A673-40B2C24E18DC}" presName="box" presStyleLbl="node1" presStyleIdx="2" presStyleCnt="3"/>
      <dgm:spPr/>
      <dgm:t>
        <a:bodyPr/>
        <a:lstStyle/>
        <a:p>
          <a:endParaRPr lang="en-US"/>
        </a:p>
      </dgm:t>
    </dgm:pt>
    <dgm:pt modelId="{C3236D60-4DDF-4420-9A60-E80FBBDCFDD0}" type="pres">
      <dgm:prSet presAssocID="{83456425-5491-44BB-A673-40B2C24E18DC}" presName="img" presStyleLbl="fgImgPlace1" presStyleIdx="2" presStyleCnt="3"/>
      <dgm:spPr/>
      <dgm:t>
        <a:bodyPr/>
        <a:lstStyle/>
        <a:p>
          <a:endParaRPr lang="en-US"/>
        </a:p>
      </dgm:t>
    </dgm:pt>
    <dgm:pt modelId="{61C083CE-E2C7-4AB6-B611-74BB3EB46BE0}" type="pres">
      <dgm:prSet presAssocID="{83456425-5491-44BB-A673-40B2C24E18DC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D2776A-6F74-4E7B-9D35-F357679849E2}" srcId="{8887FA7A-2D8B-4B46-840A-30FE20D8CE68}" destId="{2D7638D9-7CCA-45A0-B7C1-EF5E932CB28A}" srcOrd="0" destOrd="0" parTransId="{0DE47A6C-A891-4428-A45C-D1569CE9989F}" sibTransId="{824AC5C7-4B17-4085-93F5-FB4BBE6FFD06}"/>
    <dgm:cxn modelId="{E1347959-AC03-4553-904C-2D6748AACB55}" type="presOf" srcId="{8887FA7A-2D8B-4B46-840A-30FE20D8CE68}" destId="{3550A8B7-F0C4-422A-94E6-1AE3FC16C394}" srcOrd="1" destOrd="0" presId="urn:microsoft.com/office/officeart/2005/8/layout/vList4"/>
    <dgm:cxn modelId="{37717828-0E52-4BCE-B073-A263A0B4C4B8}" srcId="{83456425-5491-44BB-A673-40B2C24E18DC}" destId="{0E6481FF-7F73-4FB2-9778-B1E310BD73D9}" srcOrd="0" destOrd="0" parTransId="{207EA359-1A1A-445F-8C39-A4FC5DD1AD58}" sibTransId="{32D52321-58C8-4581-A9D8-74572ACF251B}"/>
    <dgm:cxn modelId="{B165D85C-7391-4EC6-91F1-D024903FA3F6}" type="presOf" srcId="{EA6682F3-0B94-4E97-BEFB-F1C197EAD689}" destId="{6A2B6F84-A450-4D13-961D-25BBEE171178}" srcOrd="1" destOrd="2" presId="urn:microsoft.com/office/officeart/2005/8/layout/vList4"/>
    <dgm:cxn modelId="{FE36F029-923B-4BD5-820B-E402CF4A5DE9}" srcId="{F6783D15-A53C-4591-AE3B-1AD6C2DA5F3B}" destId="{EA6682F3-0B94-4E97-BEFB-F1C197EAD689}" srcOrd="1" destOrd="0" parTransId="{1ECDE189-573E-442D-9B62-45CA9D1695EF}" sibTransId="{E514AEC1-D911-480E-BBA3-E3C4983ECC42}"/>
    <dgm:cxn modelId="{8D41C4F7-C6BA-4A5E-B3C7-DE6EABA37797}" type="presOf" srcId="{83456425-5491-44BB-A673-40B2C24E18DC}" destId="{61C083CE-E2C7-4AB6-B611-74BB3EB46BE0}" srcOrd="1" destOrd="0" presId="urn:microsoft.com/office/officeart/2005/8/layout/vList4"/>
    <dgm:cxn modelId="{C0CF160A-BA23-4696-A5EF-69D77A4F382A}" type="presOf" srcId="{1638B500-3CEF-4C22-88CE-DB83A1850A68}" destId="{6A2B6F84-A450-4D13-961D-25BBEE171178}" srcOrd="1" destOrd="1" presId="urn:microsoft.com/office/officeart/2005/8/layout/vList4"/>
    <dgm:cxn modelId="{49682D0C-36BA-4057-B255-1DE0019A3616}" type="presOf" srcId="{F6783D15-A53C-4591-AE3B-1AD6C2DA5F3B}" destId="{6A2B6F84-A450-4D13-961D-25BBEE171178}" srcOrd="1" destOrd="0" presId="urn:microsoft.com/office/officeart/2005/8/layout/vList4"/>
    <dgm:cxn modelId="{EBD171B6-0CC9-4B44-82B5-2739B311CF0E}" type="presOf" srcId="{9432B917-7816-489A-BD0A-7D65051AEFC1}" destId="{103E98EF-D9AA-466F-A095-15FC02F2208A}" srcOrd="0" destOrd="0" presId="urn:microsoft.com/office/officeart/2005/8/layout/vList4"/>
    <dgm:cxn modelId="{91F4C35B-F00A-4D4A-A1CE-187E9EFBC1EB}" type="presOf" srcId="{F6783D15-A53C-4591-AE3B-1AD6C2DA5F3B}" destId="{30780012-B00D-4794-AF79-BB4C190FB5D3}" srcOrd="0" destOrd="0" presId="urn:microsoft.com/office/officeart/2005/8/layout/vList4"/>
    <dgm:cxn modelId="{3256D4BA-AD4F-4126-B70B-DA7E66572C2D}" srcId="{9432B917-7816-489A-BD0A-7D65051AEFC1}" destId="{F6783D15-A53C-4591-AE3B-1AD6C2DA5F3B}" srcOrd="0" destOrd="0" parTransId="{D6AC69E7-FF42-4E7A-9F22-8C704B7C30A3}" sibTransId="{B65F9AB1-E00A-4D80-8298-8DDA64A6DE2D}"/>
    <dgm:cxn modelId="{E7355D8E-92C4-4CAC-BB16-7897589F0737}" type="presOf" srcId="{8887FA7A-2D8B-4B46-840A-30FE20D8CE68}" destId="{4F99AD5C-2F73-439E-AEEA-FF46F2C423A0}" srcOrd="0" destOrd="0" presId="urn:microsoft.com/office/officeart/2005/8/layout/vList4"/>
    <dgm:cxn modelId="{539D4AD6-FBD0-420A-B24C-2B00A6772E84}" srcId="{F6783D15-A53C-4591-AE3B-1AD6C2DA5F3B}" destId="{1638B500-3CEF-4C22-88CE-DB83A1850A68}" srcOrd="0" destOrd="0" parTransId="{CFF89D64-B2D5-492E-A8C1-ECACE58B7A0A}" sibTransId="{CE43E8AD-BE07-41EB-8F4B-D273662696AD}"/>
    <dgm:cxn modelId="{6E47ED46-3C5B-47CB-BCC6-D47ED2590A58}" srcId="{8887FA7A-2D8B-4B46-840A-30FE20D8CE68}" destId="{39805206-A446-4359-9F54-A0495073DB53}" srcOrd="1" destOrd="0" parTransId="{FD83B1D3-AEDD-4259-B2BA-A852FA686F0C}" sibTransId="{1B4F1880-8363-40F1-843C-FD31D06A1CE8}"/>
    <dgm:cxn modelId="{A54970A0-0844-4514-9C9C-0DF2A8FFA59F}" srcId="{9432B917-7816-489A-BD0A-7D65051AEFC1}" destId="{8887FA7A-2D8B-4B46-840A-30FE20D8CE68}" srcOrd="1" destOrd="0" parTransId="{6773D5FE-EC9E-4152-87E3-F0DE637D665E}" sibTransId="{360EEEDA-B5DA-46C9-9321-6FC654DCB4CF}"/>
    <dgm:cxn modelId="{1E8D7918-C9F5-443E-99CE-C8726D58491E}" type="presOf" srcId="{39805206-A446-4359-9F54-A0495073DB53}" destId="{4F99AD5C-2F73-439E-AEEA-FF46F2C423A0}" srcOrd="0" destOrd="2" presId="urn:microsoft.com/office/officeart/2005/8/layout/vList4"/>
    <dgm:cxn modelId="{D0921D13-DB02-44F1-8A73-CD26AC93A913}" type="presOf" srcId="{0E6481FF-7F73-4FB2-9778-B1E310BD73D9}" destId="{61C083CE-E2C7-4AB6-B611-74BB3EB46BE0}" srcOrd="1" destOrd="1" presId="urn:microsoft.com/office/officeart/2005/8/layout/vList4"/>
    <dgm:cxn modelId="{407A21D7-FFD4-4F9A-BCEC-DAA41FAFF5D0}" srcId="{9432B917-7816-489A-BD0A-7D65051AEFC1}" destId="{83456425-5491-44BB-A673-40B2C24E18DC}" srcOrd="2" destOrd="0" parTransId="{8A8B9DA9-9CF5-4304-86CE-243BAA3E73F6}" sibTransId="{7C56F5A9-F5DE-4244-B706-CA7152EC34D3}"/>
    <dgm:cxn modelId="{488330BA-8B87-4011-B7C3-C029989DDF1C}" type="presOf" srcId="{5A2304C9-F176-474A-95C5-2BA5DB4EF000}" destId="{61C083CE-E2C7-4AB6-B611-74BB3EB46BE0}" srcOrd="1" destOrd="2" presId="urn:microsoft.com/office/officeart/2005/8/layout/vList4"/>
    <dgm:cxn modelId="{0DE27741-E77F-4D3B-B9D2-8A30EBAF3DF7}" type="presOf" srcId="{2D7638D9-7CCA-45A0-B7C1-EF5E932CB28A}" destId="{4F99AD5C-2F73-439E-AEEA-FF46F2C423A0}" srcOrd="0" destOrd="1" presId="urn:microsoft.com/office/officeart/2005/8/layout/vList4"/>
    <dgm:cxn modelId="{A3450C7E-3E0D-4158-9E29-A1BEFE4E3278}" type="presOf" srcId="{2D7638D9-7CCA-45A0-B7C1-EF5E932CB28A}" destId="{3550A8B7-F0C4-422A-94E6-1AE3FC16C394}" srcOrd="1" destOrd="1" presId="urn:microsoft.com/office/officeart/2005/8/layout/vList4"/>
    <dgm:cxn modelId="{328CC807-46C4-42D9-ACF0-F69042BFC4A6}" type="presOf" srcId="{0E6481FF-7F73-4FB2-9778-B1E310BD73D9}" destId="{0F8407C9-E6C7-477D-9B76-B0904CAC0E46}" srcOrd="0" destOrd="1" presId="urn:microsoft.com/office/officeart/2005/8/layout/vList4"/>
    <dgm:cxn modelId="{E97AC7C9-3B34-4687-9A07-C0B73C454369}" srcId="{83456425-5491-44BB-A673-40B2C24E18DC}" destId="{5A2304C9-F176-474A-95C5-2BA5DB4EF000}" srcOrd="1" destOrd="0" parTransId="{75D6EB61-FEEB-4BBE-AD8C-E65AD183905A}" sibTransId="{A51AC711-9ECD-4D0F-8DEC-8868628C1C4C}"/>
    <dgm:cxn modelId="{D10CFAD3-EFFE-4FB4-A728-218A149575ED}" type="presOf" srcId="{EA6682F3-0B94-4E97-BEFB-F1C197EAD689}" destId="{30780012-B00D-4794-AF79-BB4C190FB5D3}" srcOrd="0" destOrd="2" presId="urn:microsoft.com/office/officeart/2005/8/layout/vList4"/>
    <dgm:cxn modelId="{68C49A49-2689-455C-B001-FF514A4B80B8}" type="presOf" srcId="{1638B500-3CEF-4C22-88CE-DB83A1850A68}" destId="{30780012-B00D-4794-AF79-BB4C190FB5D3}" srcOrd="0" destOrd="1" presId="urn:microsoft.com/office/officeart/2005/8/layout/vList4"/>
    <dgm:cxn modelId="{9F23C753-1BA6-4354-A1EB-7D2109887124}" type="presOf" srcId="{39805206-A446-4359-9F54-A0495073DB53}" destId="{3550A8B7-F0C4-422A-94E6-1AE3FC16C394}" srcOrd="1" destOrd="2" presId="urn:microsoft.com/office/officeart/2005/8/layout/vList4"/>
    <dgm:cxn modelId="{1876111B-270C-439C-B4D7-959BEC97B3CF}" type="presOf" srcId="{83456425-5491-44BB-A673-40B2C24E18DC}" destId="{0F8407C9-E6C7-477D-9B76-B0904CAC0E46}" srcOrd="0" destOrd="0" presId="urn:microsoft.com/office/officeart/2005/8/layout/vList4"/>
    <dgm:cxn modelId="{D0FF806C-53DD-45B2-9223-32BFDD104EB0}" type="presOf" srcId="{5A2304C9-F176-474A-95C5-2BA5DB4EF000}" destId="{0F8407C9-E6C7-477D-9B76-B0904CAC0E46}" srcOrd="0" destOrd="2" presId="urn:microsoft.com/office/officeart/2005/8/layout/vList4"/>
    <dgm:cxn modelId="{117C75E1-4CA0-4615-93EE-3C5F18A1D337}" type="presParOf" srcId="{103E98EF-D9AA-466F-A095-15FC02F2208A}" destId="{A09F878A-7241-4C42-B4E0-FF54EC5ABB15}" srcOrd="0" destOrd="0" presId="urn:microsoft.com/office/officeart/2005/8/layout/vList4"/>
    <dgm:cxn modelId="{36306C42-90F7-491B-AE65-319467711A23}" type="presParOf" srcId="{A09F878A-7241-4C42-B4E0-FF54EC5ABB15}" destId="{30780012-B00D-4794-AF79-BB4C190FB5D3}" srcOrd="0" destOrd="0" presId="urn:microsoft.com/office/officeart/2005/8/layout/vList4"/>
    <dgm:cxn modelId="{BE24CFE7-1586-412E-8F91-2EA95926CDC9}" type="presParOf" srcId="{A09F878A-7241-4C42-B4E0-FF54EC5ABB15}" destId="{1B9EDBB8-0745-411A-A3D0-D3A798D699C9}" srcOrd="1" destOrd="0" presId="urn:microsoft.com/office/officeart/2005/8/layout/vList4"/>
    <dgm:cxn modelId="{0A957BE2-5C3C-4F69-9806-7E291C6017C5}" type="presParOf" srcId="{A09F878A-7241-4C42-B4E0-FF54EC5ABB15}" destId="{6A2B6F84-A450-4D13-961D-25BBEE171178}" srcOrd="2" destOrd="0" presId="urn:microsoft.com/office/officeart/2005/8/layout/vList4"/>
    <dgm:cxn modelId="{8B9E080F-9584-4E65-818C-610BE77C319E}" type="presParOf" srcId="{103E98EF-D9AA-466F-A095-15FC02F2208A}" destId="{A5D87525-A1C0-4B8C-9269-18FE13BC20FC}" srcOrd="1" destOrd="0" presId="urn:microsoft.com/office/officeart/2005/8/layout/vList4"/>
    <dgm:cxn modelId="{03373581-E4E6-476C-AE34-554F59F64FA5}" type="presParOf" srcId="{103E98EF-D9AA-466F-A095-15FC02F2208A}" destId="{DD857126-3C56-43C7-8E74-8447B504F8FC}" srcOrd="2" destOrd="0" presId="urn:microsoft.com/office/officeart/2005/8/layout/vList4"/>
    <dgm:cxn modelId="{C8511DA7-9B7F-406F-90E9-8AE5EC3AFC3C}" type="presParOf" srcId="{DD857126-3C56-43C7-8E74-8447B504F8FC}" destId="{4F99AD5C-2F73-439E-AEEA-FF46F2C423A0}" srcOrd="0" destOrd="0" presId="urn:microsoft.com/office/officeart/2005/8/layout/vList4"/>
    <dgm:cxn modelId="{0490437C-EADC-4D03-B598-E579A70245DF}" type="presParOf" srcId="{DD857126-3C56-43C7-8E74-8447B504F8FC}" destId="{9D13966B-C2D3-45C8-B3B2-CB46904F3B62}" srcOrd="1" destOrd="0" presId="urn:microsoft.com/office/officeart/2005/8/layout/vList4"/>
    <dgm:cxn modelId="{BD0C11C6-2C51-47CF-9F04-E915082ADB30}" type="presParOf" srcId="{DD857126-3C56-43C7-8E74-8447B504F8FC}" destId="{3550A8B7-F0C4-422A-94E6-1AE3FC16C394}" srcOrd="2" destOrd="0" presId="urn:microsoft.com/office/officeart/2005/8/layout/vList4"/>
    <dgm:cxn modelId="{6CC9FDF4-C041-4F9A-96A1-5BC667495E47}" type="presParOf" srcId="{103E98EF-D9AA-466F-A095-15FC02F2208A}" destId="{E7628BA6-63AD-4184-86DB-D3270AE09AD6}" srcOrd="3" destOrd="0" presId="urn:microsoft.com/office/officeart/2005/8/layout/vList4"/>
    <dgm:cxn modelId="{2BD9DC9F-8D9E-4EF9-A8FD-BFEF1FC45725}" type="presParOf" srcId="{103E98EF-D9AA-466F-A095-15FC02F2208A}" destId="{BFD42EF0-CCBF-470C-AF75-37DF9421C542}" srcOrd="4" destOrd="0" presId="urn:microsoft.com/office/officeart/2005/8/layout/vList4"/>
    <dgm:cxn modelId="{B8EFF3A4-DA02-4F62-9552-D4D79CDA673F}" type="presParOf" srcId="{BFD42EF0-CCBF-470C-AF75-37DF9421C542}" destId="{0F8407C9-E6C7-477D-9B76-B0904CAC0E46}" srcOrd="0" destOrd="0" presId="urn:microsoft.com/office/officeart/2005/8/layout/vList4"/>
    <dgm:cxn modelId="{3090E5F3-632F-4126-B2C4-4B42CEB9D65B}" type="presParOf" srcId="{BFD42EF0-CCBF-470C-AF75-37DF9421C542}" destId="{C3236D60-4DDF-4420-9A60-E80FBBDCFDD0}" srcOrd="1" destOrd="0" presId="urn:microsoft.com/office/officeart/2005/8/layout/vList4"/>
    <dgm:cxn modelId="{976BBD1A-64C6-4A8D-9DE3-48A57D11CEBB}" type="presParOf" srcId="{BFD42EF0-CCBF-470C-AF75-37DF9421C542}" destId="{61C083CE-E2C7-4AB6-B611-74BB3EB46BE0}" srcOrd="2" destOrd="0" presId="urn:microsoft.com/office/officeart/2005/8/layout/vList4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2C483D-B638-4CC7-A14F-1B967DADF48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EEF88329-853B-45B5-AD87-45FAC5BAE0B1}">
      <dgm:prSet phldrT="[Text]" custT="1"/>
      <dgm:spPr/>
      <dgm:t>
        <a:bodyPr/>
        <a:lstStyle/>
        <a:p>
          <a:r>
            <a:rPr lang="en-US" sz="2400" b="1" dirty="0" smtClean="0"/>
            <a:t>Large number of people applying for loans are non defaulters</a:t>
          </a:r>
          <a:endParaRPr lang="en-US" sz="2400" b="1" dirty="0"/>
        </a:p>
      </dgm:t>
    </dgm:pt>
    <dgm:pt modelId="{92449987-9FFD-4E8D-BCF6-7A3BE6D3527D}" type="parTrans" cxnId="{0C23B574-2260-4E11-9871-D36347FE0558}">
      <dgm:prSet/>
      <dgm:spPr/>
      <dgm:t>
        <a:bodyPr/>
        <a:lstStyle/>
        <a:p>
          <a:endParaRPr lang="en-US"/>
        </a:p>
      </dgm:t>
    </dgm:pt>
    <dgm:pt modelId="{874E5954-F725-4BA0-8596-3B5E1233C189}" type="sibTrans" cxnId="{0C23B574-2260-4E11-9871-D36347FE0558}">
      <dgm:prSet/>
      <dgm:spPr/>
      <dgm:t>
        <a:bodyPr/>
        <a:lstStyle/>
        <a:p>
          <a:endParaRPr lang="en-US"/>
        </a:p>
      </dgm:t>
    </dgm:pt>
    <dgm:pt modelId="{92D31ADE-63F5-457C-B573-E8566BB569BC}">
      <dgm:prSet phldrT="[Text]" custT="1"/>
      <dgm:spPr/>
      <dgm:t>
        <a:bodyPr/>
        <a:lstStyle/>
        <a:p>
          <a:pPr algn="l"/>
          <a:r>
            <a:rPr lang="en-US" sz="2500" b="1" dirty="0" smtClean="0"/>
            <a:t>BARPLOT </a:t>
          </a:r>
          <a:r>
            <a:rPr lang="en-US" sz="2500" b="1" dirty="0" smtClean="0"/>
            <a:t>– DEFAULTER AND NON DEFAULTERS</a:t>
          </a:r>
          <a:endParaRPr lang="en-US" sz="2500" b="1" dirty="0"/>
        </a:p>
      </dgm:t>
    </dgm:pt>
    <dgm:pt modelId="{AB72958F-4BD0-4569-A84B-76490F0246D2}" type="sibTrans" cxnId="{169DA44C-7442-4572-918D-8F162ECC88D9}">
      <dgm:prSet/>
      <dgm:spPr/>
      <dgm:t>
        <a:bodyPr/>
        <a:lstStyle/>
        <a:p>
          <a:endParaRPr lang="en-US"/>
        </a:p>
      </dgm:t>
    </dgm:pt>
    <dgm:pt modelId="{68F6A476-B7A4-4FE2-8AFC-C5386A3C81FD}" type="parTrans" cxnId="{169DA44C-7442-4572-918D-8F162ECC88D9}">
      <dgm:prSet/>
      <dgm:spPr/>
      <dgm:t>
        <a:bodyPr/>
        <a:lstStyle/>
        <a:p>
          <a:endParaRPr lang="en-US"/>
        </a:p>
      </dgm:t>
    </dgm:pt>
    <dgm:pt modelId="{124B5369-6AF0-4821-8A50-A0765F0F4607}" type="pres">
      <dgm:prSet presAssocID="{E72C483D-B638-4CC7-A14F-1B967DADF480}" presName="diagram" presStyleCnt="0">
        <dgm:presLayoutVars>
          <dgm:dir/>
          <dgm:animLvl val="lvl"/>
          <dgm:resizeHandles val="exact"/>
        </dgm:presLayoutVars>
      </dgm:prSet>
      <dgm:spPr/>
    </dgm:pt>
    <dgm:pt modelId="{3FC6253E-7FAA-4E9F-8FF9-E05F10F41559}" type="pres">
      <dgm:prSet presAssocID="{92D31ADE-63F5-457C-B573-E8566BB569BC}" presName="compNode" presStyleCnt="0"/>
      <dgm:spPr/>
    </dgm:pt>
    <dgm:pt modelId="{33E1EDE6-70AF-4006-9F69-0CE92FD579A6}" type="pres">
      <dgm:prSet presAssocID="{92D31ADE-63F5-457C-B573-E8566BB569BC}" presName="childRect" presStyleLbl="bgAcc1" presStyleIdx="0" presStyleCnt="1" custScaleX="240944" custScaleY="21425" custLinFactY="89191" custLinFactNeighborX="575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32AA8-4631-4185-B6C5-6C1A31E4A885}" type="pres">
      <dgm:prSet presAssocID="{92D31ADE-63F5-457C-B573-E8566BB569B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84ED5-8C4E-4295-8AE0-7BEF8389B32D}" type="pres">
      <dgm:prSet presAssocID="{92D31ADE-63F5-457C-B573-E8566BB569BC}" presName="parentRect" presStyleLbl="alignNode1" presStyleIdx="0" presStyleCnt="1" custScaleX="182656" custScaleY="90260" custLinFactY="-100000" custLinFactNeighborX="8008" custLinFactNeighborY="-140483"/>
      <dgm:spPr/>
      <dgm:t>
        <a:bodyPr/>
        <a:lstStyle/>
        <a:p>
          <a:endParaRPr lang="en-US"/>
        </a:p>
      </dgm:t>
    </dgm:pt>
    <dgm:pt modelId="{7D5D151C-E3B3-4D49-9C33-DC202F382D59}" type="pres">
      <dgm:prSet presAssocID="{92D31ADE-63F5-457C-B573-E8566BB569BC}" presName="adorn" presStyleLbl="fgAccFollowNode1" presStyleIdx="0" presStyleCnt="1" custScaleX="526219" custScaleY="344111" custLinFactX="-20664" custLinFactNeighborX="-100000" custLinFactNeighborY="15140"/>
      <dgm:spPr>
        <a:prstGeom prst="flowChartProcess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E7FD8AB-E48E-407D-84FF-7DBA06FF52E2}" type="presOf" srcId="{92D31ADE-63F5-457C-B573-E8566BB569BC}" destId="{2CC84ED5-8C4E-4295-8AE0-7BEF8389B32D}" srcOrd="1" destOrd="0" presId="urn:microsoft.com/office/officeart/2005/8/layout/bList2"/>
    <dgm:cxn modelId="{A0A975F9-33AA-4ACC-8BF9-F28455D49E4A}" type="presOf" srcId="{EEF88329-853B-45B5-AD87-45FAC5BAE0B1}" destId="{33E1EDE6-70AF-4006-9F69-0CE92FD579A6}" srcOrd="0" destOrd="0" presId="urn:microsoft.com/office/officeart/2005/8/layout/bList2"/>
    <dgm:cxn modelId="{164D07D6-CC36-4161-A73A-8710D8D00DFE}" type="presOf" srcId="{92D31ADE-63F5-457C-B573-E8566BB569BC}" destId="{35F32AA8-4631-4185-B6C5-6C1A31E4A885}" srcOrd="0" destOrd="0" presId="urn:microsoft.com/office/officeart/2005/8/layout/bList2"/>
    <dgm:cxn modelId="{F571E426-BC5F-4937-B962-C9FC655063B4}" type="presOf" srcId="{E72C483D-B638-4CC7-A14F-1B967DADF480}" destId="{124B5369-6AF0-4821-8A50-A0765F0F4607}" srcOrd="0" destOrd="0" presId="urn:microsoft.com/office/officeart/2005/8/layout/bList2"/>
    <dgm:cxn modelId="{0C23B574-2260-4E11-9871-D36347FE0558}" srcId="{92D31ADE-63F5-457C-B573-E8566BB569BC}" destId="{EEF88329-853B-45B5-AD87-45FAC5BAE0B1}" srcOrd="0" destOrd="0" parTransId="{92449987-9FFD-4E8D-BCF6-7A3BE6D3527D}" sibTransId="{874E5954-F725-4BA0-8596-3B5E1233C189}"/>
    <dgm:cxn modelId="{169DA44C-7442-4572-918D-8F162ECC88D9}" srcId="{E72C483D-B638-4CC7-A14F-1B967DADF480}" destId="{92D31ADE-63F5-457C-B573-E8566BB569BC}" srcOrd="0" destOrd="0" parTransId="{68F6A476-B7A4-4FE2-8AFC-C5386A3C81FD}" sibTransId="{AB72958F-4BD0-4569-A84B-76490F0246D2}"/>
    <dgm:cxn modelId="{8482D2D7-1CC1-4D41-8D1F-6C1CC0674032}" type="presParOf" srcId="{124B5369-6AF0-4821-8A50-A0765F0F4607}" destId="{3FC6253E-7FAA-4E9F-8FF9-E05F10F41559}" srcOrd="0" destOrd="0" presId="urn:microsoft.com/office/officeart/2005/8/layout/bList2"/>
    <dgm:cxn modelId="{B2E35693-D04A-471E-A0DF-90C0626F391A}" type="presParOf" srcId="{3FC6253E-7FAA-4E9F-8FF9-E05F10F41559}" destId="{33E1EDE6-70AF-4006-9F69-0CE92FD579A6}" srcOrd="0" destOrd="0" presId="urn:microsoft.com/office/officeart/2005/8/layout/bList2"/>
    <dgm:cxn modelId="{7C509AF2-B180-4A85-97F4-16C69758ECDA}" type="presParOf" srcId="{3FC6253E-7FAA-4E9F-8FF9-E05F10F41559}" destId="{35F32AA8-4631-4185-B6C5-6C1A31E4A885}" srcOrd="1" destOrd="0" presId="urn:microsoft.com/office/officeart/2005/8/layout/bList2"/>
    <dgm:cxn modelId="{BC82E5F8-C560-439E-9E85-2CA9E164274A}" type="presParOf" srcId="{3FC6253E-7FAA-4E9F-8FF9-E05F10F41559}" destId="{2CC84ED5-8C4E-4295-8AE0-7BEF8389B32D}" srcOrd="2" destOrd="0" presId="urn:microsoft.com/office/officeart/2005/8/layout/bList2"/>
    <dgm:cxn modelId="{AB7369EF-2FDB-4635-8EA3-CD9BD0E4F7F5}" type="presParOf" srcId="{3FC6253E-7FAA-4E9F-8FF9-E05F10F41559}" destId="{7D5D151C-E3B3-4D49-9C33-DC202F382D59}" srcOrd="3" destOrd="0" presId="urn:microsoft.com/office/officeart/2005/8/layout/b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13D928-244A-4474-9AAA-2E73F4BEC8D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426B25-E01E-447D-85A3-C009B2F8D97F}">
      <dgm:prSet phldrT="[Text]"/>
      <dgm:spPr/>
      <dgm:t>
        <a:bodyPr/>
        <a:lstStyle/>
        <a:p>
          <a:r>
            <a:rPr lang="en-US" dirty="0" smtClean="0"/>
            <a:t>Making two </a:t>
          </a:r>
          <a:r>
            <a:rPr lang="en-US" dirty="0" err="1" smtClean="0"/>
            <a:t>Dataframes</a:t>
          </a:r>
          <a:endParaRPr lang="en-US" dirty="0"/>
        </a:p>
      </dgm:t>
    </dgm:pt>
    <dgm:pt modelId="{0ECCD575-69E7-4FCD-BB35-9F1EF4694C46}" type="parTrans" cxnId="{01859727-A34D-4E0F-A6EE-9B7C7EC6F84C}">
      <dgm:prSet/>
      <dgm:spPr/>
      <dgm:t>
        <a:bodyPr/>
        <a:lstStyle/>
        <a:p>
          <a:endParaRPr lang="en-US"/>
        </a:p>
      </dgm:t>
    </dgm:pt>
    <dgm:pt modelId="{9C0FEB71-DC40-4B72-A933-A89FA20F6286}" type="sibTrans" cxnId="{01859727-A34D-4E0F-A6EE-9B7C7EC6F84C}">
      <dgm:prSet/>
      <dgm:spPr/>
      <dgm:t>
        <a:bodyPr/>
        <a:lstStyle/>
        <a:p>
          <a:endParaRPr lang="en-US"/>
        </a:p>
      </dgm:t>
    </dgm:pt>
    <dgm:pt modelId="{B9F752D0-71A5-4025-90E5-87BC15148918}">
      <dgm:prSet phldrT="[Text]"/>
      <dgm:spPr/>
      <dgm:t>
        <a:bodyPr/>
        <a:lstStyle/>
        <a:p>
          <a:r>
            <a:rPr lang="en-US" dirty="0" smtClean="0"/>
            <a:t>1. Defaulters (TARGET = 0)</a:t>
          </a:r>
        </a:p>
        <a:p>
          <a:r>
            <a:rPr lang="en-US" dirty="0" smtClean="0"/>
            <a:t>2. Non- Defaulters (TARGET = 1)</a:t>
          </a:r>
          <a:endParaRPr lang="en-US" dirty="0"/>
        </a:p>
      </dgm:t>
    </dgm:pt>
    <dgm:pt modelId="{2624657F-CA2F-488F-9D05-22B67378F3F4}" type="parTrans" cxnId="{5B640D0A-0C66-4D11-94CB-FC0EF704224C}">
      <dgm:prSet/>
      <dgm:spPr/>
      <dgm:t>
        <a:bodyPr/>
        <a:lstStyle/>
        <a:p>
          <a:endParaRPr lang="en-US"/>
        </a:p>
      </dgm:t>
    </dgm:pt>
    <dgm:pt modelId="{84528A35-0FE5-438A-BD8C-1BA2F2465A43}" type="sibTrans" cxnId="{5B640D0A-0C66-4D11-94CB-FC0EF704224C}">
      <dgm:prSet/>
      <dgm:spPr/>
      <dgm:t>
        <a:bodyPr/>
        <a:lstStyle/>
        <a:p>
          <a:endParaRPr lang="en-US"/>
        </a:p>
      </dgm:t>
    </dgm:pt>
    <dgm:pt modelId="{14E34C17-C937-4D2A-A73C-6CFF19526A50}">
      <dgm:prSet phldrT="[Text]"/>
      <dgm:spPr/>
      <dgm:t>
        <a:bodyPr/>
        <a:lstStyle/>
        <a:p>
          <a:r>
            <a:rPr lang="en-US" dirty="0" err="1" smtClean="0"/>
            <a:t>Univariate</a:t>
          </a:r>
          <a:r>
            <a:rPr lang="en-US" dirty="0" smtClean="0"/>
            <a:t> analysis for each </a:t>
          </a:r>
          <a:r>
            <a:rPr lang="en-US" dirty="0" err="1" smtClean="0"/>
            <a:t>Dataframes</a:t>
          </a:r>
          <a:r>
            <a:rPr lang="en-US" dirty="0" smtClean="0"/>
            <a:t> </a:t>
          </a:r>
          <a:r>
            <a:rPr lang="en-US" dirty="0" smtClean="0"/>
            <a:t>using subplots </a:t>
          </a:r>
          <a:endParaRPr lang="en-US" dirty="0"/>
        </a:p>
      </dgm:t>
    </dgm:pt>
    <dgm:pt modelId="{760FE822-56A0-43D9-94CF-A0FB45AECDD5}" type="parTrans" cxnId="{6C936004-6B2B-4041-91C0-B98AF7975D33}">
      <dgm:prSet/>
      <dgm:spPr/>
      <dgm:t>
        <a:bodyPr/>
        <a:lstStyle/>
        <a:p>
          <a:endParaRPr lang="en-US"/>
        </a:p>
      </dgm:t>
    </dgm:pt>
    <dgm:pt modelId="{3A84447A-0703-4F5A-B30C-8829A6A3C606}" type="sibTrans" cxnId="{6C936004-6B2B-4041-91C0-B98AF7975D33}">
      <dgm:prSet/>
      <dgm:spPr/>
      <dgm:t>
        <a:bodyPr/>
        <a:lstStyle/>
        <a:p>
          <a:endParaRPr lang="en-US"/>
        </a:p>
      </dgm:t>
    </dgm:pt>
    <dgm:pt modelId="{C4A75F42-2B19-473B-A1B3-79A50672CE18}" type="pres">
      <dgm:prSet presAssocID="{7613D928-244A-4474-9AAA-2E73F4BEC8D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EAA7E0-6FA4-4907-B982-19847AFDC1A7}" type="pres">
      <dgm:prSet presAssocID="{7613D928-244A-4474-9AAA-2E73F4BEC8D7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7FF35D73-23C0-42A1-9239-70A5B38C537B}" type="pres">
      <dgm:prSet presAssocID="{7613D928-244A-4474-9AAA-2E73F4BEC8D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5E289-236B-47F4-83CB-B589CA53577A}" type="pres">
      <dgm:prSet presAssocID="{7613D928-244A-4474-9AAA-2E73F4BEC8D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E0E48-8797-4DBE-9D90-A1686E83A38E}" type="pres">
      <dgm:prSet presAssocID="{7613D928-244A-4474-9AAA-2E73F4BEC8D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D5749-CCE3-4DF7-95CE-AB72EFA7E710}" type="pres">
      <dgm:prSet presAssocID="{7613D928-244A-4474-9AAA-2E73F4BEC8D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F1ECC-9A83-4A86-B618-B215AEDFC8B9}" type="pres">
      <dgm:prSet presAssocID="{7613D928-244A-4474-9AAA-2E73F4BEC8D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99DB7-A691-40E1-BC49-E0D8816F8DE8}" type="pres">
      <dgm:prSet presAssocID="{7613D928-244A-4474-9AAA-2E73F4BEC8D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BE5F3-E7AE-4B64-B833-5057C5216D8C}" type="pres">
      <dgm:prSet presAssocID="{7613D928-244A-4474-9AAA-2E73F4BEC8D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49F91-6027-44A0-82A3-CC23C3DE72C9}" type="pres">
      <dgm:prSet presAssocID="{7613D928-244A-4474-9AAA-2E73F4BEC8D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936004-6B2B-4041-91C0-B98AF7975D33}" srcId="{7613D928-244A-4474-9AAA-2E73F4BEC8D7}" destId="{14E34C17-C937-4D2A-A73C-6CFF19526A50}" srcOrd="2" destOrd="0" parTransId="{760FE822-56A0-43D9-94CF-A0FB45AECDD5}" sibTransId="{3A84447A-0703-4F5A-B30C-8829A6A3C606}"/>
    <dgm:cxn modelId="{5B640D0A-0C66-4D11-94CB-FC0EF704224C}" srcId="{7613D928-244A-4474-9AAA-2E73F4BEC8D7}" destId="{B9F752D0-71A5-4025-90E5-87BC15148918}" srcOrd="1" destOrd="0" parTransId="{2624657F-CA2F-488F-9D05-22B67378F3F4}" sibTransId="{84528A35-0FE5-438A-BD8C-1BA2F2465A43}"/>
    <dgm:cxn modelId="{8B8C2F30-E5A2-46A2-BA96-79ACDEE3CAF7}" type="presOf" srcId="{14E34C17-C937-4D2A-A73C-6CFF19526A50}" destId="{B13E0E48-8797-4DBE-9D90-A1686E83A38E}" srcOrd="0" destOrd="0" presId="urn:microsoft.com/office/officeart/2005/8/layout/vProcess5"/>
    <dgm:cxn modelId="{19B1947B-6D9B-4B44-B672-D86B81151772}" type="presOf" srcId="{6F426B25-E01E-447D-85A3-C009B2F8D97F}" destId="{D5C99DB7-A691-40E1-BC49-E0D8816F8DE8}" srcOrd="1" destOrd="0" presId="urn:microsoft.com/office/officeart/2005/8/layout/vProcess5"/>
    <dgm:cxn modelId="{D5F4C09A-2030-4177-A02B-FFE3206C87AD}" type="presOf" srcId="{B9F752D0-71A5-4025-90E5-87BC15148918}" destId="{EA05E289-236B-47F4-83CB-B589CA53577A}" srcOrd="0" destOrd="0" presId="urn:microsoft.com/office/officeart/2005/8/layout/vProcess5"/>
    <dgm:cxn modelId="{42602539-4F74-40FC-93B3-95F63CC4C623}" type="presOf" srcId="{9C0FEB71-DC40-4B72-A933-A89FA20F6286}" destId="{517D5749-CCE3-4DF7-95CE-AB72EFA7E710}" srcOrd="0" destOrd="0" presId="urn:microsoft.com/office/officeart/2005/8/layout/vProcess5"/>
    <dgm:cxn modelId="{3D3F49C8-3BD3-41A7-AB3F-4323419D11FF}" type="presOf" srcId="{6F426B25-E01E-447D-85A3-C009B2F8D97F}" destId="{7FF35D73-23C0-42A1-9239-70A5B38C537B}" srcOrd="0" destOrd="0" presId="urn:microsoft.com/office/officeart/2005/8/layout/vProcess5"/>
    <dgm:cxn modelId="{DB567901-7C0C-46CA-8543-CACDE97DB273}" type="presOf" srcId="{B9F752D0-71A5-4025-90E5-87BC15148918}" destId="{3ABBE5F3-E7AE-4B64-B833-5057C5216D8C}" srcOrd="1" destOrd="0" presId="urn:microsoft.com/office/officeart/2005/8/layout/vProcess5"/>
    <dgm:cxn modelId="{01859727-A34D-4E0F-A6EE-9B7C7EC6F84C}" srcId="{7613D928-244A-4474-9AAA-2E73F4BEC8D7}" destId="{6F426B25-E01E-447D-85A3-C009B2F8D97F}" srcOrd="0" destOrd="0" parTransId="{0ECCD575-69E7-4FCD-BB35-9F1EF4694C46}" sibTransId="{9C0FEB71-DC40-4B72-A933-A89FA20F6286}"/>
    <dgm:cxn modelId="{B12A091D-D5B1-4172-90CB-47478E649AD3}" type="presOf" srcId="{14E34C17-C937-4D2A-A73C-6CFF19526A50}" destId="{08149F91-6027-44A0-82A3-CC23C3DE72C9}" srcOrd="1" destOrd="0" presId="urn:microsoft.com/office/officeart/2005/8/layout/vProcess5"/>
    <dgm:cxn modelId="{4901F610-F5A6-4FDF-B6D8-94DD1C9920CC}" type="presOf" srcId="{7613D928-244A-4474-9AAA-2E73F4BEC8D7}" destId="{C4A75F42-2B19-473B-A1B3-79A50672CE18}" srcOrd="0" destOrd="0" presId="urn:microsoft.com/office/officeart/2005/8/layout/vProcess5"/>
    <dgm:cxn modelId="{B6BB25A6-9F4F-44A3-8DC6-0CE46C98BBB9}" type="presOf" srcId="{84528A35-0FE5-438A-BD8C-1BA2F2465A43}" destId="{E67F1ECC-9A83-4A86-B618-B215AEDFC8B9}" srcOrd="0" destOrd="0" presId="urn:microsoft.com/office/officeart/2005/8/layout/vProcess5"/>
    <dgm:cxn modelId="{3C75A537-BF8B-4FC8-A6CE-85FD42F20524}" type="presParOf" srcId="{C4A75F42-2B19-473B-A1B3-79A50672CE18}" destId="{75EAA7E0-6FA4-4907-B982-19847AFDC1A7}" srcOrd="0" destOrd="0" presId="urn:microsoft.com/office/officeart/2005/8/layout/vProcess5"/>
    <dgm:cxn modelId="{A737D407-8661-48EE-B4CD-1F1DD0C05816}" type="presParOf" srcId="{C4A75F42-2B19-473B-A1B3-79A50672CE18}" destId="{7FF35D73-23C0-42A1-9239-70A5B38C537B}" srcOrd="1" destOrd="0" presId="urn:microsoft.com/office/officeart/2005/8/layout/vProcess5"/>
    <dgm:cxn modelId="{8EC97446-5978-457A-9D33-E8D2F3043E76}" type="presParOf" srcId="{C4A75F42-2B19-473B-A1B3-79A50672CE18}" destId="{EA05E289-236B-47F4-83CB-B589CA53577A}" srcOrd="2" destOrd="0" presId="urn:microsoft.com/office/officeart/2005/8/layout/vProcess5"/>
    <dgm:cxn modelId="{F5ABA3D5-8B93-4075-9F2C-D55C78D30591}" type="presParOf" srcId="{C4A75F42-2B19-473B-A1B3-79A50672CE18}" destId="{B13E0E48-8797-4DBE-9D90-A1686E83A38E}" srcOrd="3" destOrd="0" presId="urn:microsoft.com/office/officeart/2005/8/layout/vProcess5"/>
    <dgm:cxn modelId="{C0876A2F-2AC3-43E4-8F1C-1C4C65427A3A}" type="presParOf" srcId="{C4A75F42-2B19-473B-A1B3-79A50672CE18}" destId="{517D5749-CCE3-4DF7-95CE-AB72EFA7E710}" srcOrd="4" destOrd="0" presId="urn:microsoft.com/office/officeart/2005/8/layout/vProcess5"/>
    <dgm:cxn modelId="{855C4E69-2426-4DEF-81B2-C6653C6034B6}" type="presParOf" srcId="{C4A75F42-2B19-473B-A1B3-79A50672CE18}" destId="{E67F1ECC-9A83-4A86-B618-B215AEDFC8B9}" srcOrd="5" destOrd="0" presId="urn:microsoft.com/office/officeart/2005/8/layout/vProcess5"/>
    <dgm:cxn modelId="{39ADA549-3371-4FF1-95C0-47A20B823775}" type="presParOf" srcId="{C4A75F42-2B19-473B-A1B3-79A50672CE18}" destId="{D5C99DB7-A691-40E1-BC49-E0D8816F8DE8}" srcOrd="6" destOrd="0" presId="urn:microsoft.com/office/officeart/2005/8/layout/vProcess5"/>
    <dgm:cxn modelId="{DDDB3EB5-EC06-4D90-9B1F-7E5E6966715E}" type="presParOf" srcId="{C4A75F42-2B19-473B-A1B3-79A50672CE18}" destId="{3ABBE5F3-E7AE-4B64-B833-5057C5216D8C}" srcOrd="7" destOrd="0" presId="urn:microsoft.com/office/officeart/2005/8/layout/vProcess5"/>
    <dgm:cxn modelId="{2F4D8F59-86EE-498F-B860-E68CE154DE64}" type="presParOf" srcId="{C4A75F42-2B19-473B-A1B3-79A50672CE18}" destId="{08149F91-6027-44A0-82A3-CC23C3DE72C9}" srcOrd="8" destOrd="0" presId="urn:microsoft.com/office/officeart/2005/8/layout/vProcess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4F0C32-F258-49F9-B80C-00F075E42A13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78421A-C83F-433F-9D42-363BE14CF7C4}">
      <dgm:prSet phldrT="[Text]"/>
      <dgm:spPr/>
      <dgm:t>
        <a:bodyPr/>
        <a:lstStyle/>
        <a:p>
          <a:r>
            <a:rPr lang="en-US" dirty="0" smtClean="0"/>
            <a:t>INFERENCES FROM PREIVOIUS SLIDE </a:t>
          </a:r>
          <a:r>
            <a:rPr lang="en-US" b="1" dirty="0" smtClean="0"/>
            <a:t>accept the applications of Non Defaulter where % is higher.</a:t>
          </a:r>
          <a:endParaRPr lang="en-US" dirty="0"/>
        </a:p>
      </dgm:t>
    </dgm:pt>
    <dgm:pt modelId="{D0CEEF58-8F31-4573-8FAA-E5DCA8318982}" type="parTrans" cxnId="{DBA3BCAE-29D4-4DFE-B287-556AAA907F46}">
      <dgm:prSet/>
      <dgm:spPr/>
      <dgm:t>
        <a:bodyPr/>
        <a:lstStyle/>
        <a:p>
          <a:endParaRPr lang="en-US"/>
        </a:p>
      </dgm:t>
    </dgm:pt>
    <dgm:pt modelId="{F59CBDF6-03F7-4254-9009-166B6BB141E7}" type="sibTrans" cxnId="{DBA3BCAE-29D4-4DFE-B287-556AAA907F46}">
      <dgm:prSet/>
      <dgm:spPr/>
      <dgm:t>
        <a:bodyPr/>
        <a:lstStyle/>
        <a:p>
          <a:endParaRPr lang="en-US"/>
        </a:p>
      </dgm:t>
    </dgm:pt>
    <dgm:pt modelId="{8CAB4005-8B28-414B-8155-A168FC0A96D9}">
      <dgm:prSet phldrT="[Text]"/>
      <dgm:spPr/>
      <dgm:t>
        <a:bodyPr/>
        <a:lstStyle/>
        <a:p>
          <a:r>
            <a:rPr lang="en-US" b="1" i="1" dirty="0" smtClean="0"/>
            <a:t>Core Staff - 5.34% higher than defaulters</a:t>
          </a:r>
          <a:endParaRPr lang="en-US" dirty="0"/>
        </a:p>
      </dgm:t>
    </dgm:pt>
    <dgm:pt modelId="{B3378356-04AD-41AD-9103-614FCF229D45}" type="parTrans" cxnId="{FFD979A1-A811-4F06-939E-C99515E2EEC8}">
      <dgm:prSet/>
      <dgm:spPr/>
      <dgm:t>
        <a:bodyPr/>
        <a:lstStyle/>
        <a:p>
          <a:endParaRPr lang="en-US"/>
        </a:p>
      </dgm:t>
    </dgm:pt>
    <dgm:pt modelId="{2421858E-413F-4331-9374-4A00D335CB15}" type="sibTrans" cxnId="{FFD979A1-A811-4F06-939E-C99515E2EEC8}">
      <dgm:prSet/>
      <dgm:spPr/>
      <dgm:t>
        <a:bodyPr/>
        <a:lstStyle/>
        <a:p>
          <a:endParaRPr lang="en-US"/>
        </a:p>
      </dgm:t>
    </dgm:pt>
    <dgm:pt modelId="{19761CCF-478D-4271-A6DF-FCF29B731D26}">
      <dgm:prSet phldrT="[Text]"/>
      <dgm:spPr/>
      <dgm:t>
        <a:bodyPr/>
        <a:lstStyle/>
        <a:p>
          <a:r>
            <a:rPr lang="en-US" b="1" i="1" dirty="0" smtClean="0"/>
            <a:t>Managers - 1.94% higher than defaulters</a:t>
          </a:r>
          <a:endParaRPr lang="en-US" dirty="0"/>
        </a:p>
      </dgm:t>
    </dgm:pt>
    <dgm:pt modelId="{9F995D4A-2EAA-49FB-A2D9-9D5E75AACB7A}" type="parTrans" cxnId="{C96804AD-D6FC-4641-8151-B517C181B650}">
      <dgm:prSet/>
      <dgm:spPr/>
      <dgm:t>
        <a:bodyPr/>
        <a:lstStyle/>
        <a:p>
          <a:endParaRPr lang="en-US"/>
        </a:p>
      </dgm:t>
    </dgm:pt>
    <dgm:pt modelId="{30F3BA49-7BAF-4A15-A080-63B92884A92B}" type="sibTrans" cxnId="{C96804AD-D6FC-4641-8151-B517C181B650}">
      <dgm:prSet/>
      <dgm:spPr/>
      <dgm:t>
        <a:bodyPr/>
        <a:lstStyle/>
        <a:p>
          <a:endParaRPr lang="en-US"/>
        </a:p>
      </dgm:t>
    </dgm:pt>
    <dgm:pt modelId="{990BF998-B904-430B-B501-5A0E80A75141}">
      <dgm:prSet phldrT="[Text]"/>
      <dgm:spPr/>
      <dgm:t>
        <a:bodyPr/>
        <a:lstStyle/>
        <a:p>
          <a:r>
            <a:rPr lang="en-US" b="1" i="1" dirty="0" smtClean="0"/>
            <a:t>High skill tech staff - Not listed in Defaulters list as we have taken only 6 maximum values</a:t>
          </a:r>
          <a:endParaRPr lang="en-US" dirty="0"/>
        </a:p>
      </dgm:t>
    </dgm:pt>
    <dgm:pt modelId="{767AB6D4-9CD6-43B5-AB60-A4254A11579D}" type="parTrans" cxnId="{22460A3C-067E-4CE3-AF9E-4C50F9FE879F}">
      <dgm:prSet/>
      <dgm:spPr/>
      <dgm:t>
        <a:bodyPr/>
        <a:lstStyle/>
        <a:p>
          <a:endParaRPr lang="en-US"/>
        </a:p>
      </dgm:t>
    </dgm:pt>
    <dgm:pt modelId="{E8635E26-F8DA-4077-8529-0FA94309B2D3}" type="sibTrans" cxnId="{22460A3C-067E-4CE3-AF9E-4C50F9FE879F}">
      <dgm:prSet/>
      <dgm:spPr/>
      <dgm:t>
        <a:bodyPr/>
        <a:lstStyle/>
        <a:p>
          <a:endParaRPr lang="en-US"/>
        </a:p>
      </dgm:t>
    </dgm:pt>
    <dgm:pt modelId="{FAE3745B-E93C-448F-82C9-EC45AB3FF33D}" type="pres">
      <dgm:prSet presAssocID="{C54F0C32-F258-49F9-B80C-00F075E42A13}" presName="composite" presStyleCnt="0">
        <dgm:presLayoutVars>
          <dgm:chMax val="1"/>
          <dgm:dir/>
          <dgm:resizeHandles val="exact"/>
        </dgm:presLayoutVars>
      </dgm:prSet>
      <dgm:spPr/>
    </dgm:pt>
    <dgm:pt modelId="{9BC349EE-1226-4E92-B6CA-3D0CD454BB03}" type="pres">
      <dgm:prSet presAssocID="{6778421A-C83F-433F-9D42-363BE14CF7C4}" presName="roof" presStyleLbl="dkBgShp" presStyleIdx="0" presStyleCnt="2" custLinFactNeighborX="-5556" custLinFactNeighborY="-23151"/>
      <dgm:spPr/>
      <dgm:t>
        <a:bodyPr/>
        <a:lstStyle/>
        <a:p>
          <a:endParaRPr lang="en-US"/>
        </a:p>
      </dgm:t>
    </dgm:pt>
    <dgm:pt modelId="{348E025E-12A9-4D6F-9A2B-A6941432F49B}" type="pres">
      <dgm:prSet presAssocID="{6778421A-C83F-433F-9D42-363BE14CF7C4}" presName="pillars" presStyleCnt="0"/>
      <dgm:spPr/>
    </dgm:pt>
    <dgm:pt modelId="{7C997BE0-FC22-44BE-885C-D9C11469EDD9}" type="pres">
      <dgm:prSet presAssocID="{6778421A-C83F-433F-9D42-363BE14CF7C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EEFA1-560A-4BD1-A61B-810B0B8A1B01}" type="pres">
      <dgm:prSet presAssocID="{19761CCF-478D-4271-A6DF-FCF29B731D26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8657C-F3D5-424F-A23D-337E69D7DAEF}" type="pres">
      <dgm:prSet presAssocID="{990BF998-B904-430B-B501-5A0E80A75141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2655A-949E-4F2D-B099-FF0F1AD6AC3F}" type="pres">
      <dgm:prSet presAssocID="{6778421A-C83F-433F-9D42-363BE14CF7C4}" presName="base" presStyleLbl="dkBgShp" presStyleIdx="1" presStyleCnt="2"/>
      <dgm:spPr/>
    </dgm:pt>
  </dgm:ptLst>
  <dgm:cxnLst>
    <dgm:cxn modelId="{FFD979A1-A811-4F06-939E-C99515E2EEC8}" srcId="{6778421A-C83F-433F-9D42-363BE14CF7C4}" destId="{8CAB4005-8B28-414B-8155-A168FC0A96D9}" srcOrd="0" destOrd="0" parTransId="{B3378356-04AD-41AD-9103-614FCF229D45}" sibTransId="{2421858E-413F-4331-9374-4A00D335CB15}"/>
    <dgm:cxn modelId="{12181A5F-E249-441C-A2C3-5A2FA8394358}" type="presOf" srcId="{8CAB4005-8B28-414B-8155-A168FC0A96D9}" destId="{7C997BE0-FC22-44BE-885C-D9C11469EDD9}" srcOrd="0" destOrd="0" presId="urn:microsoft.com/office/officeart/2005/8/layout/hList3"/>
    <dgm:cxn modelId="{CC0C6EDE-3B80-48C8-8FED-688670F6E9DD}" type="presOf" srcId="{6778421A-C83F-433F-9D42-363BE14CF7C4}" destId="{9BC349EE-1226-4E92-B6CA-3D0CD454BB03}" srcOrd="0" destOrd="0" presId="urn:microsoft.com/office/officeart/2005/8/layout/hList3"/>
    <dgm:cxn modelId="{22460A3C-067E-4CE3-AF9E-4C50F9FE879F}" srcId="{6778421A-C83F-433F-9D42-363BE14CF7C4}" destId="{990BF998-B904-430B-B501-5A0E80A75141}" srcOrd="2" destOrd="0" parTransId="{767AB6D4-9CD6-43B5-AB60-A4254A11579D}" sibTransId="{E8635E26-F8DA-4077-8529-0FA94309B2D3}"/>
    <dgm:cxn modelId="{B2317B61-DA89-4682-847F-BDFB96F2F328}" type="presOf" srcId="{19761CCF-478D-4271-A6DF-FCF29B731D26}" destId="{0E3EEFA1-560A-4BD1-A61B-810B0B8A1B01}" srcOrd="0" destOrd="0" presId="urn:microsoft.com/office/officeart/2005/8/layout/hList3"/>
    <dgm:cxn modelId="{C96804AD-D6FC-4641-8151-B517C181B650}" srcId="{6778421A-C83F-433F-9D42-363BE14CF7C4}" destId="{19761CCF-478D-4271-A6DF-FCF29B731D26}" srcOrd="1" destOrd="0" parTransId="{9F995D4A-2EAA-49FB-A2D9-9D5E75AACB7A}" sibTransId="{30F3BA49-7BAF-4A15-A080-63B92884A92B}"/>
    <dgm:cxn modelId="{A0C86328-C31A-437D-9AFD-6CEA7962FEAD}" type="presOf" srcId="{990BF998-B904-430B-B501-5A0E80A75141}" destId="{AFE8657C-F3D5-424F-A23D-337E69D7DAEF}" srcOrd="0" destOrd="0" presId="urn:microsoft.com/office/officeart/2005/8/layout/hList3"/>
    <dgm:cxn modelId="{DBA3BCAE-29D4-4DFE-B287-556AAA907F46}" srcId="{C54F0C32-F258-49F9-B80C-00F075E42A13}" destId="{6778421A-C83F-433F-9D42-363BE14CF7C4}" srcOrd="0" destOrd="0" parTransId="{D0CEEF58-8F31-4573-8FAA-E5DCA8318982}" sibTransId="{F59CBDF6-03F7-4254-9009-166B6BB141E7}"/>
    <dgm:cxn modelId="{9772B830-0A6A-4EE2-B22C-B8B4F7EEA47E}" type="presOf" srcId="{C54F0C32-F258-49F9-B80C-00F075E42A13}" destId="{FAE3745B-E93C-448F-82C9-EC45AB3FF33D}" srcOrd="0" destOrd="0" presId="urn:microsoft.com/office/officeart/2005/8/layout/hList3"/>
    <dgm:cxn modelId="{0D716710-97C4-482D-BC34-9124FF77E252}" type="presParOf" srcId="{FAE3745B-E93C-448F-82C9-EC45AB3FF33D}" destId="{9BC349EE-1226-4E92-B6CA-3D0CD454BB03}" srcOrd="0" destOrd="0" presId="urn:microsoft.com/office/officeart/2005/8/layout/hList3"/>
    <dgm:cxn modelId="{ABA2CD73-52F6-4E1C-ABFA-E85D1DBE1017}" type="presParOf" srcId="{FAE3745B-E93C-448F-82C9-EC45AB3FF33D}" destId="{348E025E-12A9-4D6F-9A2B-A6941432F49B}" srcOrd="1" destOrd="0" presId="urn:microsoft.com/office/officeart/2005/8/layout/hList3"/>
    <dgm:cxn modelId="{0810E23B-9D78-43BE-92B7-13227471471D}" type="presParOf" srcId="{348E025E-12A9-4D6F-9A2B-A6941432F49B}" destId="{7C997BE0-FC22-44BE-885C-D9C11469EDD9}" srcOrd="0" destOrd="0" presId="urn:microsoft.com/office/officeart/2005/8/layout/hList3"/>
    <dgm:cxn modelId="{82129F69-B9B3-4D89-B781-793A148AA31A}" type="presParOf" srcId="{348E025E-12A9-4D6F-9A2B-A6941432F49B}" destId="{0E3EEFA1-560A-4BD1-A61B-810B0B8A1B01}" srcOrd="1" destOrd="0" presId="urn:microsoft.com/office/officeart/2005/8/layout/hList3"/>
    <dgm:cxn modelId="{DC6B3FE2-150B-42AA-A89D-61F1917340DE}" type="presParOf" srcId="{348E025E-12A9-4D6F-9A2B-A6941432F49B}" destId="{AFE8657C-F3D5-424F-A23D-337E69D7DAEF}" srcOrd="2" destOrd="0" presId="urn:microsoft.com/office/officeart/2005/8/layout/hList3"/>
    <dgm:cxn modelId="{1B3CBD8E-2BDB-49EC-A494-76BEDF7688C1}" type="presParOf" srcId="{FAE3745B-E93C-448F-82C9-EC45AB3FF33D}" destId="{3A42655A-949E-4F2D-B099-FF0F1AD6AC3F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C9DF-E4DD-453A-AA54-33819D37958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A078-659D-4575-80E7-B5C1BA148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EDA – CREDIT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58" y="4929198"/>
            <a:ext cx="7786742" cy="1752600"/>
          </a:xfrm>
        </p:spPr>
        <p:txBody>
          <a:bodyPr/>
          <a:lstStyle/>
          <a:p>
            <a:r>
              <a:rPr lang="en-US" dirty="0" smtClean="0"/>
              <a:t>			NAME   :	PRATEEK JAIN  </a:t>
            </a:r>
          </a:p>
          <a:p>
            <a:r>
              <a:rPr lang="en-US" dirty="0" smtClean="0"/>
              <a:t>	       BATCH ID:    </a:t>
            </a:r>
            <a:r>
              <a:rPr lang="en-US" dirty="0" smtClean="0"/>
              <a:t>1975</a:t>
            </a:r>
          </a:p>
          <a:p>
            <a:r>
              <a:rPr lang="en-US" b="1" dirty="0" smtClean="0"/>
              <a:t>Data </a:t>
            </a:r>
            <a:r>
              <a:rPr lang="en-US" b="1" dirty="0" smtClean="0"/>
              <a:t>Science Program - March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DEFAULTER AND NON DEFAULTERS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00034" y="1397000"/>
          <a:ext cx="8501122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700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78579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85720" y="500042"/>
          <a:ext cx="8429684" cy="600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COUNTPLOT – LOAN TYPE</a:t>
            </a:r>
            <a:endParaRPr lang="en-US" dirty="0"/>
          </a:p>
        </p:txBody>
      </p:sp>
      <p:pic>
        <p:nvPicPr>
          <p:cNvPr id="21506" name="Picture 2" descr="C:\Users\Lenovo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358246" cy="38481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5007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 of people whether defaulters or non defaulters prefer to take ‘CASH LOAN’ as compared to ‘REVOLVING LOAN’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COUNTPLOT - GENDER</a:t>
            </a:r>
            <a:endParaRPr lang="en-US" dirty="0"/>
          </a:p>
        </p:txBody>
      </p:sp>
      <p:pic>
        <p:nvPicPr>
          <p:cNvPr id="22531" name="Picture 3" descr="C:\Users\Lenovo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010400" cy="31813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35782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 of "FEMALE" taking loans is much higher than the number of "MALE" for both the target variables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0" y="1142984"/>
            <a:ext cx="3714744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 </a:t>
            </a:r>
            <a:r>
              <a:rPr lang="en-US" dirty="0" smtClean="0"/>
              <a:t>who “DON’T OWN CAR”  are applying more for loan </a:t>
            </a:r>
            <a:endParaRPr lang="en-US" dirty="0"/>
          </a:p>
        </p:txBody>
      </p:sp>
      <p:pic>
        <p:nvPicPr>
          <p:cNvPr id="23554" name="Picture 2" descr="C:\Users\Lenovo\Desktop\download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46" y="4175290"/>
            <a:ext cx="5929354" cy="2682710"/>
          </a:xfrm>
          <a:prstGeom prst="rect">
            <a:avLst/>
          </a:prstGeom>
          <a:noFill/>
        </p:spPr>
      </p:pic>
      <p:pic>
        <p:nvPicPr>
          <p:cNvPr id="23555" name="Picture 3" descr="C:\Users\Lenovo\Desktop\download (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642918"/>
            <a:ext cx="5384801" cy="35560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38120" y="-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COUNTPLOT - CAR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-32" y="4214818"/>
            <a:ext cx="3643338" cy="214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Most people applying for the loan and have car are "NON DEFUALTER"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en-US" dirty="0" smtClean="0"/>
              <a:t>COUNTPLOT - HOUSE</a:t>
            </a:r>
            <a:endParaRPr lang="en-US" dirty="0"/>
          </a:p>
        </p:txBody>
      </p:sp>
      <p:pic>
        <p:nvPicPr>
          <p:cNvPr id="24578" name="Picture 2" descr="C:\Users\Lenovo\Desktop\download 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4118" y="4143380"/>
            <a:ext cx="5999881" cy="2714620"/>
          </a:xfrm>
          <a:prstGeom prst="rect">
            <a:avLst/>
          </a:prstGeom>
          <a:noFill/>
        </p:spPr>
      </p:pic>
      <p:pic>
        <p:nvPicPr>
          <p:cNvPr id="24579" name="Picture 3" descr="C:\Users\Lenovo\Desktop\download (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357298"/>
            <a:ext cx="5527676" cy="2555868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57158" y="1643050"/>
            <a:ext cx="257176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1571612"/>
            <a:ext cx="3428992" cy="1857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people applying for the loan have own house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4857760"/>
            <a:ext cx="3214678" cy="178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 having 'OWN HOUSE'  and non defaulters are more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Lenovo\Desktop\download 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0"/>
            <a:ext cx="5429256" cy="2913082"/>
          </a:xfrm>
          <a:prstGeom prst="rect">
            <a:avLst/>
          </a:prstGeom>
          <a:noFill/>
        </p:spPr>
      </p:pic>
      <p:pic>
        <p:nvPicPr>
          <p:cNvPr id="25603" name="Picture 3" descr="C:\Users\Lenovo\Desktop\download (10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143248"/>
            <a:ext cx="5286380" cy="3514051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0" y="142852"/>
            <a:ext cx="3714744" cy="2928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 applying for the loan, mostly have secondary education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0" y="3214686"/>
            <a:ext cx="4071902" cy="3643314"/>
          </a:xfrm>
          <a:prstGeom prst="rightArrow">
            <a:avLst>
              <a:gd name="adj1" fmla="val 646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People having secondary &amp; higher education have less payment difficulties</a:t>
            </a:r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People have academic degrees can also be targeted as they apply less for the loans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2771775"/>
            <a:ext cx="5357817" cy="4086225"/>
          </a:xfrm>
          <a:prstGeom prst="rect">
            <a:avLst/>
          </a:prstGeom>
          <a:noFill/>
        </p:spPr>
      </p:pic>
      <p:pic>
        <p:nvPicPr>
          <p:cNvPr id="1027" name="Picture 3" descr="C:\Users\Lenovo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14290"/>
            <a:ext cx="4929189" cy="2503483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0" y="71414"/>
            <a:ext cx="3714744" cy="257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 applying for the loan are mostly living in a house/apartment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-32" y="3500438"/>
            <a:ext cx="3786182" cy="3143272"/>
          </a:xfrm>
          <a:prstGeom prst="rightArrow">
            <a:avLst>
              <a:gd name="adj1" fmla="val 842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Large number of people applying for loans have there own 'HOUSE/APARTMENT'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People living 'WITH </a:t>
            </a:r>
          </a:p>
          <a:p>
            <a:r>
              <a:rPr lang="en-US" dirty="0" smtClean="0"/>
              <a:t>PARENTS' are more likely to have payment difficulties.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14290"/>
            <a:ext cx="5572132" cy="2714644"/>
          </a:xfrm>
          <a:prstGeom prst="rect">
            <a:avLst/>
          </a:prstGeom>
          <a:noFill/>
        </p:spPr>
      </p:pic>
      <p:pic>
        <p:nvPicPr>
          <p:cNvPr id="2051" name="Picture 3" descr="C:\Users\Lenovo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286124"/>
            <a:ext cx="6000760" cy="3221213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0" y="428604"/>
            <a:ext cx="3643306" cy="1857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Labourers</a:t>
            </a:r>
            <a:r>
              <a:rPr lang="en-US" dirty="0" smtClean="0"/>
              <a:t> are applying more for loan as compared to other category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0" y="4071942"/>
            <a:ext cx="3428992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Labourers</a:t>
            </a:r>
            <a:r>
              <a:rPr lang="en-US" dirty="0" smtClean="0"/>
              <a:t> are the maximum number of defaulters and non defaulters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previous graph we took only 5-6 categories so as to more insight</a:t>
            </a:r>
            <a:endParaRPr lang="en-US" dirty="0"/>
          </a:p>
        </p:txBody>
      </p:sp>
      <p:pic>
        <p:nvPicPr>
          <p:cNvPr id="3074" name="Picture 2" descr="C:\Users\Lenovo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" y="1925654"/>
            <a:ext cx="8901113" cy="386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357166"/>
          <a:ext cx="8501122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42910" y="214290"/>
          <a:ext cx="7786742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4662928"/>
            <a:ext cx="88582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Now we will find out the defaulters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We will work upon the separate dataset for </a:t>
            </a:r>
            <a:r>
              <a:rPr lang="en-US" sz="2400" dirty="0" err="1" smtClean="0"/>
              <a:t>deaulters</a:t>
            </a:r>
            <a:r>
              <a:rPr lang="en-US" sz="2400" dirty="0" smtClean="0"/>
              <a:t> (TARGET = 1)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will try to plot relationships between different variables </a:t>
            </a:r>
            <a:r>
              <a:rPr lang="en-US" sz="2400" dirty="0" err="1" smtClean="0"/>
              <a:t>toget</a:t>
            </a:r>
            <a:r>
              <a:rPr lang="en-US" sz="2400" dirty="0" smtClean="0"/>
              <a:t> more insight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SCATTER SUBPLOTPLOT – CREDIT Vs ANNUITY AMOUNT, CREDIT Vs PRICE  OF GOODS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526961"/>
            <a:ext cx="89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Positive correlation </a:t>
            </a:r>
            <a:r>
              <a:rPr lang="en-US" sz="2400" b="1" dirty="0" smtClean="0"/>
              <a:t>between </a:t>
            </a:r>
            <a:r>
              <a:rPr lang="en-US" sz="2400" b="1" dirty="0" smtClean="0"/>
              <a:t>ANNUITY  &amp; CREDIT AMOUNT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Positive correlation between PRICE OF GOODS &amp; CREDIT AMOUNT </a:t>
            </a:r>
            <a:endParaRPr lang="en-US" sz="2400" b="1" dirty="0"/>
          </a:p>
        </p:txBody>
      </p:sp>
      <p:pic>
        <p:nvPicPr>
          <p:cNvPr id="8194" name="Picture 2" descr="C:\Users\Lenovo\Desktop\download 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500174"/>
            <a:ext cx="9034462" cy="3773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Lenovo\Desktop\download 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429684" cy="528641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5720" y="5812713"/>
            <a:ext cx="8643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Number of female defaulter and non defaulter are more than males</a:t>
            </a:r>
            <a:endParaRPr 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novo\Desktop\download 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429684" cy="47863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5258715"/>
            <a:ext cx="8143932" cy="132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Income of male is pretty higher than of female so we can </a:t>
            </a:r>
            <a:r>
              <a:rPr lang="en-US" sz="2400" b="1" dirty="0" smtClean="0"/>
              <a:t>say that </a:t>
            </a:r>
            <a:r>
              <a:rPr lang="en-US" sz="2400" b="1" dirty="0" smtClean="0"/>
              <a:t>males have less loan payment difficulty.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Males can get loan easily as compared to female.</a:t>
            </a:r>
            <a:endParaRPr 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Lenovo\Desktop\download (1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358246" cy="492922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2910" y="5711626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 smtClean="0"/>
              <a:t>Most </a:t>
            </a:r>
            <a:r>
              <a:rPr lang="en-US" sz="2400" b="1" dirty="0" smtClean="0"/>
              <a:t>of the Non defaulter women are educated </a:t>
            </a:r>
            <a:r>
              <a:rPr lang="en-US" sz="2400" b="1" dirty="0" smtClean="0"/>
              <a:t>as compared </a:t>
            </a:r>
            <a:r>
              <a:rPr lang="en-US" sz="2400" b="1" dirty="0" smtClean="0"/>
              <a:t>to males. </a:t>
            </a:r>
            <a:endParaRPr lang="en-US" sz="24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Lenovo\Desktop\download (1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929618" cy="52434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14348" y="5753417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/>
              <a:t>Females employed days are higher than males</a:t>
            </a:r>
            <a:endParaRPr lang="en-US" sz="2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enovo\Desktop\download (1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001056" cy="521497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42910" y="5506066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People having academic degree have high median salary. So people with Academic Degree can be </a:t>
            </a:r>
            <a:r>
              <a:rPr lang="en-US" sz="2400" b="1" dirty="0" smtClean="0"/>
              <a:t>targeted</a:t>
            </a:r>
            <a:endParaRPr lang="en-US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enovo\Desktop\download (1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60"/>
            <a:ext cx="4357718" cy="3000372"/>
          </a:xfrm>
          <a:prstGeom prst="rect">
            <a:avLst/>
          </a:prstGeom>
          <a:noFill/>
        </p:spPr>
      </p:pic>
      <p:pic>
        <p:nvPicPr>
          <p:cNvPr id="10243" name="Picture 3" descr="C:\Users\Lenovo\Desktop\download (1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500174"/>
            <a:ext cx="4357718" cy="292895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14348" y="428604"/>
            <a:ext cx="7958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DEFAULTER – NON DEFAULTERS VS EDUCATION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4911408"/>
            <a:ext cx="80010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People having secondary education are highest number of defaulter and non </a:t>
            </a:r>
            <a:r>
              <a:rPr lang="en-US" sz="2200" b="1" dirty="0" smtClean="0"/>
              <a:t>defaulters</a:t>
            </a:r>
          </a:p>
          <a:p>
            <a:endParaRPr lang="en-US" sz="2200" b="1" dirty="0" smtClean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People having Higher education are more in non defaulter bucket so they can be targeted</a:t>
            </a:r>
            <a:endParaRPr lang="en-US"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71462"/>
            <a:ext cx="8229600" cy="1143000"/>
          </a:xfrm>
        </p:spPr>
        <p:txBody>
          <a:bodyPr/>
          <a:lstStyle/>
          <a:p>
            <a:r>
              <a:rPr lang="en-US" dirty="0" smtClean="0"/>
              <a:t>About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28670"/>
          <a:ext cx="9144000" cy="578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enovo\Desktop\download (1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4749800"/>
          </a:xfrm>
          <a:prstGeom prst="rect">
            <a:avLst/>
          </a:prstGeom>
          <a:noFill/>
        </p:spPr>
      </p:pic>
      <p:pic>
        <p:nvPicPr>
          <p:cNvPr id="11267" name="Picture 3" descr="C:\Users\Lenovo\Desktop\download (1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0163"/>
            <a:ext cx="4083050" cy="4749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7" y="5214950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sz="2400" b="1" dirty="0" smtClean="0"/>
              <a:t>Maximum number of </a:t>
            </a:r>
            <a:r>
              <a:rPr lang="en-US" sz="2400" b="1" dirty="0" err="1" smtClean="0"/>
              <a:t>Labourers</a:t>
            </a:r>
            <a:r>
              <a:rPr lang="en-US" sz="2400" b="1" dirty="0" smtClean="0"/>
              <a:t> are the defaulters and non defaulters both 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Lenovo\Desktop\download (1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sz="5000" dirty="0" smtClean="0"/>
              <a:t>INSIGHT</a:t>
            </a:r>
            <a:endParaRPr lang="en-US" sz="5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28596" y="1071546"/>
          <a:ext cx="8143932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Lenovo\Desktop\download (2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429552" cy="475902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85786" y="5312647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Maximum number of the people applying for the loan are between 40-50 age and have high mean salary</a:t>
            </a:r>
            <a:endParaRPr lang="en-US" sz="24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APPLICATION </a:t>
            </a:r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sz="2400" dirty="0" smtClean="0"/>
              <a:t>D</a:t>
            </a:r>
            <a:r>
              <a:rPr lang="en-US" sz="2400" dirty="0" smtClean="0"/>
              <a:t>ata cleaning approach is same as in application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enovo\Desktop\download (2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643866" cy="52142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5715016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As the goods price increases amount of loan application also increases</a:t>
            </a:r>
            <a:endParaRPr lang="en-US" sz="24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Lenovo\Desktop\download (2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290"/>
            <a:ext cx="7215238" cy="492188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5572140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As the goods price increases annuity amount also increases</a:t>
            </a:r>
            <a:endParaRPr 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enovo\Desktop\download (2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429684" cy="5357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6000768"/>
            <a:ext cx="628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People previously applied for cash loans more</a:t>
            </a:r>
            <a:endParaRPr lang="en-US" sz="24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Lenovo\Desktop\download (2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72528" cy="55499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14282" y="5429264"/>
            <a:ext cx="8929718" cy="142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IGNORING XAP, XNA. GOING DEEPER FOR OTHER CASH LOAN PURPOSE</a:t>
            </a:r>
            <a:endParaRPr 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Users\Lenovo\Desktop\download (2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715436" cy="464344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482669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Maximum number of people are applied for loan for repair purpose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Secondly people applies, for other reasons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People also require loan for urgent needs which are not specified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People applies loan for buying a used car, building a house.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</a:t>
            </a:r>
            <a:r>
              <a:rPr lang="en-US" b="1" dirty="0" smtClean="0"/>
              <a:t>Understanding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"/>
            <a:ext cx="7500990" cy="654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86182" cy="4500570"/>
          </a:xfrm>
          <a:prstGeom prst="rect">
            <a:avLst/>
          </a:prstGeom>
          <a:noFill/>
        </p:spPr>
      </p:pic>
      <p:pic>
        <p:nvPicPr>
          <p:cNvPr id="3075" name="Picture 3" descr="C:\Users\Lenovo\Desktop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9200" y="0"/>
            <a:ext cx="5384800" cy="435769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71472" y="4776156"/>
            <a:ext cx="7429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Maximum number of old clients are applying for the loan </a:t>
            </a:r>
            <a:r>
              <a:rPr lang="en-US" sz="2400" b="1" dirty="0" smtClean="0"/>
              <a:t>again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Other than XNA, people are applying loan for mostly mobile phones.</a:t>
            </a:r>
            <a:endParaRPr lang="en-US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novo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42852"/>
            <a:ext cx="6286544" cy="641191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4282" y="785794"/>
            <a:ext cx="2286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Maximum number of people are taking cash loans for Repair</a:t>
            </a:r>
            <a:endParaRPr lang="en-US" sz="24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ovo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0"/>
            <a:ext cx="5218114" cy="664371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8596" y="357166"/>
            <a:ext cx="27860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Maximum number of loans that are approved is Consumer </a:t>
            </a:r>
            <a:r>
              <a:rPr lang="en-US" sz="2400" b="1" dirty="0" smtClean="0"/>
              <a:t>loans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Cancellation of Consumer loans is </a:t>
            </a:r>
            <a:r>
              <a:rPr lang="en-US" sz="2400" b="1" dirty="0" smtClean="0"/>
              <a:t>very </a:t>
            </a:r>
            <a:r>
              <a:rPr lang="en-US" sz="2400" b="1" dirty="0" smtClean="0"/>
              <a:t>less as compared to cash and revolving loans</a:t>
            </a:r>
            <a:endParaRPr lang="en-US" sz="24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novo\Desktop\download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0"/>
            <a:ext cx="5572164" cy="65722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8596" y="142853"/>
            <a:ext cx="271464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300" b="1" dirty="0" smtClean="0"/>
              <a:t>Company approves the loan for maximum number of people who are applying for the new loan </a:t>
            </a:r>
            <a:r>
              <a:rPr lang="en-US" sz="2300" b="1" dirty="0" smtClean="0"/>
              <a:t>again</a:t>
            </a:r>
          </a:p>
          <a:p>
            <a:pPr>
              <a:buFont typeface="Wingdings" pitchFamily="2" charset="2"/>
              <a:buChar char="Ø"/>
            </a:pPr>
            <a:endParaRPr lang="en-US" sz="2300" b="1" dirty="0" smtClean="0"/>
          </a:p>
          <a:p>
            <a:pPr>
              <a:buFont typeface="Wingdings" pitchFamily="2" charset="2"/>
              <a:buChar char="Ø"/>
            </a:pPr>
            <a:r>
              <a:rPr lang="en-US" sz="2300" b="1" dirty="0" smtClean="0"/>
              <a:t>For People </a:t>
            </a:r>
            <a:r>
              <a:rPr lang="en-US" sz="2300" b="1" dirty="0" smtClean="0"/>
              <a:t>applying for the first time, company tries not to cancel the loan application that is why cancellation for new people is very less as compared to refreshed and repeaters</a:t>
            </a:r>
            <a:endParaRPr lang="en-US" sz="23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Lenovo\Desktop\download (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643998" cy="507207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2844" y="5640189"/>
            <a:ext cx="8786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Maximum number of people ( Repeaters and New ) are </a:t>
            </a:r>
            <a:r>
              <a:rPr lang="en-US" sz="2400" b="1" dirty="0" smtClean="0"/>
              <a:t>applying </a:t>
            </a:r>
            <a:r>
              <a:rPr lang="en-US" sz="2400" b="1" dirty="0" smtClean="0"/>
              <a:t>loan for mobile phones.</a:t>
            </a:r>
            <a:endParaRPr lang="en-US" sz="24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14282" y="214290"/>
          <a:ext cx="8715436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Lenovo\Desktop\download 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52"/>
            <a:ext cx="7858180" cy="35004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0034" y="4929198"/>
            <a:ext cx="7781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Maximum number of loan is approved for non defaulters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Loans are approved for defaulters also.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Loans are refused for non defaulters also.</a:t>
            </a:r>
            <a:endParaRPr lang="en-US" sz="24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1422"/>
            <a:ext cx="8401080" cy="1285876"/>
          </a:xfrm>
        </p:spPr>
        <p:txBody>
          <a:bodyPr>
            <a:noAutofit/>
          </a:bodyPr>
          <a:lstStyle/>
          <a:p>
            <a:r>
              <a:rPr lang="en-US" sz="5400" dirty="0" smtClean="0"/>
              <a:t>MAJOR – INSIGHT</a:t>
            </a:r>
            <a:br>
              <a:rPr lang="en-US" sz="5400" dirty="0" smtClean="0"/>
            </a:br>
            <a:r>
              <a:rPr lang="en-US" sz="1800" dirty="0" smtClean="0"/>
              <a:t>By</a:t>
            </a:r>
            <a:r>
              <a:rPr lang="en-US" sz="1800" dirty="0" smtClean="0"/>
              <a:t> taking mode of categorical columns with </a:t>
            </a:r>
            <a:r>
              <a:rPr lang="en-US" sz="1800" b="1" u="sng" dirty="0" smtClean="0"/>
              <a:t>Target = 0</a:t>
            </a:r>
            <a:r>
              <a:rPr lang="en-US" sz="1800" dirty="0" smtClean="0"/>
              <a:t>, </a:t>
            </a:r>
            <a:r>
              <a:rPr lang="en-US" sz="1800" b="1" u="sng" dirty="0" smtClean="0"/>
              <a:t>CONTRACT_STATUS = Refused</a:t>
            </a:r>
            <a:br>
              <a:rPr lang="en-US" sz="1800" b="1" u="sng" dirty="0" smtClean="0"/>
            </a:br>
            <a:r>
              <a:rPr lang="en-US" sz="1800" dirty="0" smtClean="0"/>
              <a:t>By taking mode of categorical columns with </a:t>
            </a:r>
            <a:r>
              <a:rPr lang="en-US" sz="1800" b="1" u="sng" dirty="0" smtClean="0"/>
              <a:t>Target = </a:t>
            </a:r>
            <a:r>
              <a:rPr lang="en-US" sz="1800" b="1" u="sng" dirty="0" smtClean="0"/>
              <a:t>1</a:t>
            </a:r>
            <a:r>
              <a:rPr lang="en-US" sz="1800" dirty="0" smtClean="0"/>
              <a:t>, </a:t>
            </a:r>
            <a:r>
              <a:rPr lang="en-US" sz="1800" b="1" u="sng" dirty="0" smtClean="0"/>
              <a:t>CONTRACT_STATUS = </a:t>
            </a:r>
            <a:r>
              <a:rPr lang="en-US" sz="1800" b="1" u="sng" dirty="0" smtClean="0"/>
              <a:t>Approved</a:t>
            </a: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800" dirty="0" smtClean="0"/>
              <a:t>		 </a:t>
            </a:r>
            <a:endParaRPr lang="en-US" sz="18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57158" y="1500150"/>
          <a:ext cx="8143932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08" y="2786058"/>
            <a:ext cx="452910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28670"/>
          <a:ext cx="9144000" cy="592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download (2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26" y="2285992"/>
            <a:ext cx="3214710" cy="27860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/>
              <a:t>UNIVARIATE ANALYSIS</a:t>
            </a:r>
            <a:endParaRPr lang="en-US" sz="4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YoAAAF7CAYAAADMsMysAAAAOXRFWHRTb2Z0d2FyZQBNYXRwbG90bGliIHZlcnNpb24zLjQuMywgaHR0cHM6Ly9tYXRwbG90bGliLm9yZy/MnkTPAAAACXBIWXMAAAsTAAALEwEAmpwYAABNVElEQVR4nO2debxd49XHvz8JEkMICSVBUoJKXmNEUH1LamirhppCVag2eFNVraq0VVrVlg5Ki1ZrCCWR0hJaJY2gxghCBlIx3xoSQ0kRJNb7x/OcZN+Tc/e9uXc/+yT3rO/nsz/n7GcPa++z9z5rP+tZg8wMx3Ecx2mJlep9AI7jOM7yjSsKx3EcJxdXFI7jOE4urigcx3GcXFxROI7jOLl0rfcBFE2vXr2sX79+9T4Mx3GcFYqHHnroVTPrXWtZp1MU/fr1Y+rUqfU+DMdxnBUKSc+1tMxNT47jOE4urigcx3GcXFxROI7jOLl0ujEKx3Eakw8++ICmpiYWLFhQ70NZrunWrRt9+/Zl5ZVXbvM2rigcx+kUNDU1seaaa9KvXz8k1ftwlkvMjNdee42mpib69+/f5u3c9OQ4TqdgwYIFrLvuuq4kcpDEuuuuu8y9LlcUjuN0GlxJtE57fiNXFI7jOE4uPkbhOE6npN9pfy10f8/+9LO5y1977TWGDRsGwMsvv0yXLl3o3TsEOt9666307duX3/zmNxx33HFLjrFfP9Zcc00k0bNnT6688ko22WQTAF555RVOPvlk7r//fnr27Mkqq6zCqaeeyoEHHsgdd9zB/vvv32ycYfTo0fzkJz+pKX/KlCmsssoq7T53VxQJae+N2toN6TjO8se6667LtGnTADjzzDNZY401OOWUUwC46KKLGDp0KGPHjm2mKAAmT55Mr169OOOMM/jRj37E73//e8yMAw44gBEjRnDNNdcA8NxzzzFhwoTF2+22227cfPPNzfZ12GGH1ZTfUdz05DiOk5ixY8fyi1/8gqamJv7973/XXGfnnXdevOz2229nlVVW4fjjj1+8fJNNNuHEE08s5XircUXhOI6TkBdeeIGXX36ZIUOGcOihh3LttdfWXO/vf/87BxxwAAAzZ85k++23z93vP//5T7bddtvF01NPPVX0oS/GFYXjOE5Cxo0bx6GHHgrA8OHDGTt2bLPlu+++O+uttx7/+Mc/OOKII2ruY9SoUWyzzTbsuOOOi9t22203pk2btnjadNNNk52DKwrHcZyEjB07liuuuIJ+/fqx33778eijj/Lkk08uXj558mSee+45Bg4cyPe//30ABg4cyMMPP7x4nQsvvJBJkyYxb9680o8fXFE4juMkY/bs2bz99tv8+9//5tlnn+XZZ59l9OjRjBs3rtl63bt351e/+hVXXnklr7/+OnvssQcLFizg4osvXrzOO++8U/bhL8a9nhzH6ZQsD96DY8eO5cADD2zWdtBBBzF8+HBOP/30Zu0bbLABhx9+OBdeeCGnn346N9xwAyeffDLnnnsuvXv3ZvXVV+ecc85ZvH5ljKLC9773PQ4++OAk5yEzS7LjejF48GBbXgoXuXus45TH448/zsc+9rF6H8YKQa3fStJDZja41vqtmp4kXSZprqQZVe0nSpotaaakczPtoyXNicv2zrTvIGl6XHaBYhy5pFUlXRvbH5DUL7PNCElPxmlEW38Ex3EcpzjaMkZxBbBPtkHS7sD+wNZmNhD4eWzfChgODIzbXCSpS9zsYmAkMCBOlX0eC7xhZpsB5wHnxH2tA5wB7AQMAc6Q1LNdZ+k4juO0m1YVhZndBbxe1XwC8FMzey+uMze27w+MM7P3zOwZYA4wRNIGQA8zu8+CretK4IDMNmPi9+uAYbG3sTcw0cxeN7M3gIlUKSzHcZwsnc2UnoL2/Ebt9XraHNgtmorulFRx7u0DvJBZrym29Ynfq9ubbWNmC4E3gXVz9rUUkkZKmippar3cxxzHqS/dunXjtddec2WRQ6UeRbdu3ZZpu/Z6PXUFegJDgR2B8ZI+CtTKX2s57bRzm+aNZpcAl0AYzM49csdxOiV9+/alqampbrEGKwqVCnfLQnsVRRPw52hGmiLpQ6BXbN8os15f4MXY3rdGO5ltmiR1BdYimLqagE9WbXNHO4/XcZxOzsorr7xMVducttNe09MNwB4AkjYHVgFeBSYAw6MnU3/CoPUUM3sJmC9paBx/OAq4Me5rAlDxaDoYuD0qoFuBvST1jIPYe8U2x3Ecp0Ra7VFIGkt4s+8lqYngiXQZcFl0mX0fGBH/3GdKGg/MAhYCo8xsUdzVCQQPqu7ALXECuBS4StIcQk9iOICZvS7pLODBuN4Pzax6UN1xHMdJTKuKwswOb2HRkS2sfzZwdo32qcCgGu0LgENa2NdlBKXkOI7j1AnP9eQ4juPk4orCcRzHycUVheM4jpOLKwrHcRwnF1cUjuM4Ti6uKBzHcZxcXFE4juM4ubiicBzHcXJxReE4juPk4orCcRzHycUVheM4jpOLKwrHcRwnF1cUjuM4Ti6uKBzHcZxcXFE4juM4ubSqKCRdJmluLFJUvewUSSapV6ZttKQ5kmZL2jvTvoOk6XHZBbHSHbEa3rWx/QFJ/TLbjJD0ZJxG4DiO45ROW3oUVwD7VDdK2gjYE3g+07YVoULdwLjNRZK6xMUXAyMJ5VEHZPZ5LPCGmW0GnAecE/e1DqGa3k7AEOCMWBLVcRzHKZFWFYWZ3UUoUVrNecCpgGXa9gfGmdl7ZvYMMAcYImkDoIeZ3RdLpl4JHJDZZkz8fh0wLPY29gYmmtnrZvYGMJEaCstxHMdJS7vGKCTtB/zbzB6tWtQHeCEz3xTb+sTv1e3NtjGzhcCbwLo5+3Icx3FKpNWa2dVIWg34LrBXrcU12iynvb3bVB/TSIJZi4033rjWKo7jOE47aU+PYlOgP/CopGeBvsDDkj5CeOvfKLNuX+DF2N63RjvZbSR1BdYimLpa2tdSmNklZjbYzAb37t27HafkOI7jtMQyKwozm25m65lZPzPrR/hD397MXgYmAMOjJ1N/wqD1FDN7CZgvaWgcfzgKuDHucgJQ8Wg6GLg9jmPcCuwlqWccxN4rtjmO4zgl0qrpSdJY4JNAL0lNwBlmdmmtdc1spqTxwCxgITDKzBbFxScQPKi6A7fECeBS4CpJcwg9ieFxX69LOgt4MK73QzOrNajuOI7jJKRVRWFmh7eyvF/V/NnA2TXWmwoMqtG+ADikhX1fBlzW2jE6juM46fDIbMdxHCcXVxSO4zhOLq4oHMdxnFxcUTiO4zi5uKJwHMdxcnFF4TiO4+TiisJxHMfJxRWF4ziOk4srCsdxHCcXVxSO4zhOLq4oHMdxnFxcUTiO4zi5uKJwHMdxcnFF4TiO4+TiisJxHMfJxRWF4ziOk0urikLSZZLmSpqRafuZpCckPSbpL5LWziwbLWmOpNmS9s607yBpelx2QSyJSiybem1sf0BSv8w2IyQ9GadKuVTHcRynRNrSo7gC2KeqbSIwyMy2Bv4FjAaQtBWhlOnAuM1FkrrEbS4GRhLqaA/I7PNY4A0z2ww4Dzgn7msd4AxgJ2AIcEasne04juOUSKuKwszuItSyzrbdZmYL4+z9QN/4fX9gnJm9Z2bPAHOAIZI2AHqY2X1mZsCVwAGZbcbE79cBw2JvY29gopm9bmZvEJRTtcJyHMdxElPEGMWXgFvi9z7AC5llTbGtT/xe3d5sm6h83gTWzdnXUkgaKWmqpKnz5s3r0Mk4juM4zemQopD0XWAhcHWlqcZqltPe3m2aN5pdYmaDzWxw79698w/acRzHWSbarSji4PK+wBeiOQnCW/9GmdX6Ai/G9r412pttI6krsBbB1NXSvhzHcZwSaZeikLQP8G1gPzN7J7NoAjA8ejL1JwxaTzGzl4D5kobG8YejgBsz21Q8mg4Gbo+K51ZgL0k94yD2XrHNcRzHKZGura0gaSzwSaCXpCaCJ9JoYFVgYvRyvd/MjjezmZLGA7MIJqlRZrYo7uoEggdVd8KYRmVc41LgKklzCD2J4QBm9rqks4AH43o/NLNmg+qO4zhOelpVFGZ2eI3mS3PWPxs4u0b7VGBQjfYFwCEt7Osy4LLWjtFxHMdJh0dmO47jOLm4onAcx3FycUXhOI7j5OKKwnEcx8nFFYXjOI6TiysKx3EcJxdXFI7jOE4urigcx3GcXFxROI7jOLm4onAcx3FycUXhOI7j5OKKwnEcx8nFFYXjOI6TiysKx3EcJxdXFI7jOE4urSoKSZdJmitpRqZtHUkTJT0ZP3tmlo2WNEfSbEl7Z9p3kDQ9LrsgVrojVsO7NrY/IKlfZpsRUcaTsfSq4ziOUzJt6VFcAexT1XYaMMnMBgCT4jyStiJUqBsYt7lIUpe4zcXASEJ51AGZfR4LvGFmmwHnAefEfa1DqKa3EzAEOCOrkBzHcZxyaFVRmNldhBKlWfYHxsTvY4ADMu3jzOw9M3sGmAMMkbQB0MPM7ov1sK+s2qayr+uAYbG3sTcw0cxeN7M3gIksrbAcx3GcxLR3jGJ9M3sJIH6uF9v7AC9k1muKbX3i9+r2ZtuY2ULgTWDdnH0thaSRkqZKmjpv3rx2npLjOI5Ti6IHs1WjzXLa27tN80azS8xssJkN7t27d5sO1HEcx2kb7VUUr0RzEvFzbmxvAjbKrNcXeDG2963R3mwbSV2BtQimrpb25TiO45RIexXFBKDihTQCuDHTPjx6MvUnDFpPieap+ZKGxvGHo6q2qezrYOD2OI5xK7CXpJ5xEHuv2OY4juOUSNfWVpA0Fvgk0EtSE8ET6afAeEnHAs8DhwCY2UxJ44FZwEJglJktirs6geBB1R24JU4AlwJXSZpD6EkMj/t6XdJZwINxvR+aWfWguuM4jpOYVhWFmR3ewqJhLax/NnB2jfapwKAa7QuIiqbGssuAy1o7RsdxHCcdHpntOI7j5OKKwnEcx8nFFYXjOI6TiysKx3EcJxdXFI7jOE4urigcx3GcXFxROI7jOLm4onAcx3FycUXhOI7j5OKKwnEcx8nFFYXjOI6TiysKx3EcJxdXFI7jOE4urigcx3GcXFxROI7jOLm4onAcx3FyabVwUR6STga+DBgwHTgGWA24FugHPAscamZvxPVHA8cCi4CvmdmtsX0HllS/+xtwkpmZpFWBK4EdgNeAw8zs2Y4cs+M4gX6n/bVd2z37088WfCTO8k67exSS+gBfAwab2SCgC6GM6WnAJDMbAEyK80jaKi4fCOwDXCSpS9zdxcBIQo3tAXE5BKXyhpltBpwHnNPe43Ucx3HaR0dNT12B7pK6EnoSLwL7A2Pi8jHAAfH7/sA4M3vPzJ4B5gBDJG0A9DCz+8zMCD2I7DaVfV0HDJOkDh6z4ziOswy0W1GY2b+BnwPPAy8Bb5rZbcD6ZvZSXOclYL24SR/ghcwummJbn/i9ur3ZNma2EHgTWLf6WCSNlDRV0tR58+a195Qcx3GcGnTE9NST8MbfH9gQWF3SkXmb1GiznPa8bZo3mF1iZoPNbHDv3r3zD9xxHMdZJjpievoU8IyZzTOzD4A/A7sAr0RzEvFzbly/Cdgos31fgqmqKX6vbm+2TTRvrQW83oFjdhzHcZaRjiiK54GhklaL4wbDgMeBCcCIuM4I4Mb4fQIwXNKqkvoTBq2nRPPUfElD436Oqtqmsq+DgdvjOIbjOI5TEu12jzWzByRdBzwMLAQeAS4B1gDGSzqWoEwOievPlDQemBXXH2Vmi+LuTmCJe+wtcQK4FLhK0hxCT2J4e4/XcRzHaR8diqMwszOAM6qa3yP0LmqtfzZwdo32qcCgGu0LiIrGcRzHqQ8eme04juPk4orCcRzHycUVheM4jpOLKwrHcRwnF1cUjuM4Ti6uKBzHcZxcXFE4juM4ubiicBzHcXJxReE4juPk4orCcRzHycUVheM4jpOLKwrHcRwnF1cUjuM4Ti6uKBzHcZxcXFE4juM4uXRIUUhaW9J1kp6Q9LiknSWtI2mipCfjZ8/M+qMlzZE0W9LemfYdJE2Pyy6Ile6I1fCuje0PSOrXkeN1HMdxlp2O9ijOB/5uZlsC2xBKoZ4GTDKzAcCkOI+krQgV6gYC+wAXSeoS93MxMJJQHnVAXA5wLPCGmW0GnAec08HjdRzHcZaRdisKST2ATxDKlWJm75vZf4D9gTFxtTHAAfH7/sA4M3vPzJ4B5gBDJG0A9DCz+2I97Curtqns6zpgWKW34TiO45RDR3oUHwXmAZdLekTSHyStDqxvZi8BxM/14vp9gBcy2zfFtj7xe3V7s23MbCHwJrBu9YFIGilpqqSp8+bN68ApOY7jONV0RFF0BbYHLjaz7YC3iWamFqjVE7Cc9rxtmjeYXWJmg81scO/evfOP2nEcx1kmOqIomoAmM3sgzl9HUByvRHMS8XNuZv2NMtv3BV6M7X1rtDfbRlJXYC3g9Q4cs+M4jrOMtFtRmNnLwAuStohNw4BZwARgRGwbAdwYv08AhkdPpv6EQesp0Tw1X9LQOP5wVNU2lX0dDNwexzEcx3Gckujawe1PBK6WtArwNHAMQfmMl3Qs8DxwCICZzZQ0nqBMFgKjzGxR3M8JwBVAd+CWOEEYKL9K0hxCT2J4B4/XcRzHWUY6pCjMbBowuMaiYS2sfzZwdo32qcCgGu0LiIrGcRzHqQ8eme04juPk4orCcRzHycUVheM4jpOLKwrHcRwnF1cUjuM4Ti6uKBzHcZxcXFE4juM4ubiicBzHcXJxReE4juPk4orCcRzHycUVheM4jpOLKwrHcRwnF1cUjuM4Ti6uKBzHcZxcXFE4juM4ubiicBzHcXLpsKKQ1EXSI5JujvPrSJoo6cn42TOz7mhJcyTNlrR3pn0HSdPjsgtiSVRi2dRrY/sDkvp19Hgdx3GcZaOIHsVJwOOZ+dOASWY2AJgU55G0FaGU6UBgH+AiSV3iNhcDIwl1tAfE5QDHAm+Y2WbAecA5BRyv4ziOswx0SFFI6gt8FvhDpnl/YEz8PgY4INM+zszeM7NngDnAEEkbAD3M7D4zM+DKqm0q+7oOGFbpbTiO4zjl0NEexa+AU4EPM23rm9lLAPFzvdjeB3ghs15TbOsTv1e3N9vGzBYCbwLrVh+EpJGSpkqaOm/evA6ekuM4jpOl3YpC0r7AXDN7qK2b1GiznPa8bZo3mF1iZoPNbHDv3r3beDiO4zhOW+jagW13BfaT9BmgG9BD0h+BVyRtYGYvRbPS3Lh+E7BRZvu+wIuxvW+N9uw2TZK6AmsBr3fgmB3HcZxlpN09CjMbbWZ9zawfYZD6djM7EpgAjIirjQBujN8nAMOjJ1N/wqD1lGiemi9paBx/OKpqm8q+Do4ylupROI7jOOnoSI+iJX4KjJd0LPA8cAiAmc2UNB6YBSwERpnZorjNCcAVQHfgljgBXApcJWkOoScxPMHxOo7jODkUoijM7A7gjvj9NWBYC+udDZxdo30qMKhG+wKionEcx3Hqg0dmO47jOLm4onAcx3FycUXhOI7j5OKKwnEcx8nFFYXjOI6TiysKx3EcJxdXFI7jOE4urigcx3GcXFxROI7jOLm4onAcx3FycUXhOI7j5OKKwnEcx8nFFYXjOI6TiysKx3EcJxdXFI7jOE4uHamZvZGkyZIelzRT0kmxfR1JEyU9GT97ZrYZLWmOpNmS9s607yBpelx2Qax0R6yGd21sf0BSvw6cq+M4jtMOOtKjWAh808w+BgwFRknaCjgNmGRmA4BJcZ64bDgwENgHuEhSl7ivi4GRhPKoA+JygGOBN8xsM+A84JwOHK/jOI7TDjpSM/slM3s4fp8PPA70AfYHxsTVxgAHxO/7A+PM7D0zewaYAwyRtAHQw8zui/Wwr6zaprKv64Bhld6G4ziOUw6FjFFEk9B2wAPA+mb2EgRlAqwXV+sDvJDZrCm29Ynfq9ubbWNmC4E3gXVryB8paaqkqfPmzSvilBzHcZxIhxWFpDWA64Gvm9lbeavWaLOc9rxtmjeYXWJmg81scO/evVs7ZMdxHGcZ6JCikLQyQUlcbWZ/js2vRHMS8XNubG8CNsps3hd4Mbb3rdHebBtJXYG1gNc7csyO4zjOstERrycBlwKPm9kvM4smACPi9xHAjZn24dGTqT9h0HpKNE/NlzQ07vOoqm0q+zoYuD2OYziO4zgl0bUD2+4KfBGYLmlabPsO8FNgvKRjgeeBQwDMbKak8cAsgsfUKDNbFLc7AbgC6A7cEicIiugqSXMIPYnhHThex3Ecpx20W1GY2d3UHkMAGNbCNmcDZ9donwoMqtG+gKhoHMdxnPrgkdmO4zhOLq4oHMdxnFxcUTiO4zi5uKJwHMdxcnFF4TiO4+TiisJxHMfJxRWF4ziOk4srCsdxHCcXVxSO4zhOLq4oHMdxnFw6kuvJWc7od9pf27Xdsz/9bMFH0jnw39NxAt6jcBzHcXLxHoXjOM4KRtm9Xe9ROI7jOLm4onAcx3FycdOT4zil4M4BKy4rhKKQtA9wPtAF+IOZ/bTOh+TUAf+jcZZXOvu9udwrCkldgAuBPYEm4EFJE8xsVn2PzOnsD4fjOIHlXlEAQ4A5ZvY0gKRxwP6E2tvLhP+xOcszfn8WS3t+T/8tayMzq/cx5CLpYGAfM/tynP8isJOZfTWzzkhgZJzdApjdDlG9gFc7eLguz+W5PJdXT1kdkbeJmfWutWBF6FGoRlsz7WZmlwCXdEiINNXMBndkHy7P5bk8l1dPWankrQjusU3ARpn5vsCLdToWx3GchmNFUBQPAgMk9Ze0CjAcmFDnY3Icx2kYlnvTk5ktlPRV4FaCe+xlZjYzgagOma5cnstzeS5vOZCVRN5yP5jtOI7j1JcVwfTkOI7j1BFXFI7jOE4urigcx3GcXJb7wexUSBoM7AZsCLwLzAD+YWavJ5K3ErBNRt5MM3slhawobz1gV5qf31Qz+zCVzCh3dWCBmS1KKKMvwfut+vr9Fbil6HOU1A3Yt5a8RI4Vdbl+knpm5D2bWFYpz4OknYEjCdduA5rfK380szcLllePeyX5f1nDDWZLOhr4GvAM8BAwF+gGbE54MGcAp5vZ8wXJ2xT4NvAp4ElgXkbeO8DvgDFFPZSSdgdOA9YBHqH5+W0KXAf8wszeKkjeSoQ/7S8AOwLvAasSzvNvwCVm9mQRsqK8y4E+wM3AVJqf3+7ADsBpZnZXQfLOBD4H3MHS98vu8fs3zeyxguSVff3WAkYBhwOrsOT+XB+4H7jIzCYXISvKK+15kHQLIebqRmrfK58Dfmlmhbjb1+FeOZqy/svMrKEmwkPRPWf5tsCwAuWNBT5BVMpVy9YDvg6MKFDez4CNW1jWFTgAOKhAeXcCpwNbAytl2tcBDgKuB44sUN6gVpavAmxWoLzPtrJ8PWDwCnz9JgJfBNausWww8Cvg2ALllfY8AL2KWGc5vldK+y9ruB5FBUm7mtk9rbUVKG9VM3uvtbYC5fU3s2daaytAzspm9kFH12mH3JPM7PzW2lIQe1FrWEFv9S3IKOX61YsynwdJ55jZt1trK1DeIWb2p9baViQaeTD7121sK4r72thWFNfXaLuuaCEVBSDpqupllbailURkRI22oxPIAUDSNZJ6xDGYWcBsSd9KJY+Srl8FSZPa0lYgZT4Pe9Zo+3QiWQCj29hWCJLOjffmypImSXpV0pFFymi4wew4uLUL0FvSNzKLehAiv4uW9xGCTb27pO1YkuSwB7BaAnlbAgOBtSR9PrOoB8F+mYqBVcfRhTBeUCiSDgeOAPpLytqW1wReK1pehq3M7C1JXyCMvXybYBf+WZFCyr5+cfB1NaBXHMzO3p8bJpBX2vMg6QTg/4CPSsqOC6wJFG45kPRp4DNAH0kXZBb1ABYWLS/DXmZ2qqQDCbnxDgEmA38sSkDDKQqCDXsNwrmvmWl/Czg4gby9CW+6fYFfZtrnA99JIG8LgtfF2oSBtay8rxQtTNJownl0l1QxxQh4nzSpC+4FXiKkUv5Fpn0+UMggYQusLGllwhjBb8zsA6lWYuMOU+r1A44jjAtsSFB8lZN6i1AwrGjKfB6uAW4BfkJwEFgsy9J4N75IGDTfj/BbLpYHnJxAXoWV4+dngLFm9nrR92Yjj1FsYmbPlSjvIDOrZU5IJW9nM0tp2qqW9xMzS9a9rjeSvkboRTwKfBbYmOBeuVsieWVfvxPNLKXptVpe2c9DF4In1+KXYyvIs7GGrMLH5FqR91PCC8y7hEJvawM3m9lOhcloYEWxOXAK0I/mN88eieStSvACqpb3w0TyehPeQKvlfSmFvCizD7BJlbxC3FRryPo8cA7Bk0RxMjPrkUhes4FkhVe2zaxA198qefW4frvUkHdlIlmlPQ8xqeiZwCtAxe3WzGzromVFebtGeZVnoXJvfjSRvFUJZru3zGxRHEdbwwqMS2lE01OFPwG/Bf4AJAsOy3Aj8CahS5rE06mGvH8C/6CE84tvNcMJA70VeQYkURTAucDnzOzxRPuv5npg+8qMmZlCWd7Cx2EiZV+/qwhxGtNofv2SKArKfR6+DmxhZinHsLJcSjA1PUQ5/y33mVn23nxb0j/J3K8dpZEVxUIzu7hEeX3NbJ8S5a2Wyv2vBQ4kPIxlKEGAV8pQEnV0Dij7+g0mDNiXZWIo83l4gaCUyuJNM7sltZAyHQMaWVHcJOn/gL+QeaNJNMgFcK+k/zGz6Yn2X83Nkj5jZn8rSd7ThEG1shTFVEnXAjfQ/Pr9uWA5ZQ8uVyj7+s0APkJwFCiDMp+Hp4E7JP2V5vfKL1vepENMlvQz4M9V8h4uWE5pjgGNPEZRK3AppR1xFrAZIdz+PZbYLVPZSecDqxO8j94nvQ3/ekLunkk0fzi+lkje5TWaLZUNvw6Dy2Vfv8mESN4pNL9++yWSV9rzIOmMWu1m9oOiZUV5tVKeWMLxz+SOAQ2rKMpG0ia12sv0vEqJpFoBcJjZmLKPJQX1GFwuE0n/W6vdzO5MJK/050HS6mb2dqr914syHAMaNjJb0mqSvifpkjg/QNK+qeTFB2AjYI/4/R0S/v4KHCnp9Di/kaQhqeRFhTAeuN/MxlSmVPIkbR6jUGfE+a0lfS+VPMLg61qEweW/ZqYk1OH63Qk8C6wcvz8IFG0qycor7XmQtHPswTwe57eRdFEKWXH/60u6VCEpIZK2knRsKnmEe3N/QlDf25mpOFpKAtXZJ+Ba4FRgRpzvDkxLKO8M4CbgX3F+Q+CehPIuJgRMPR7newIPJpT3OWA28Eyc3xaYkFDenQSf8UcybTMSykt2bywn1+8rBOXwVJwfAExKKK+05wF4gKCUyrpXbgEOBR6N812B6QnlJTuXytSwPQpgUzM7F/gAwMzeZYnXQAoOJERsvh3lvUjzyPCi2cnMRgELorw3CFHpqTiT8Mf9nyhvGtA/obzVzGxKVVvKNAk3S/pMwv1XU/b1G0VITf1WlPckIUYlFaU+D2b2QlVTSrfVXmY2nhizYWYLE8u7V9L/JNx/Q3s9vS+pO8FXvJInP6XHzvtmZpIq8lZPKAvggxiNWpHXmyXBRilYaGZvVqUOSDkA9mq8ZpXzO5i0HjsnAd+RVMrgMuVfv/fM7P3K9ZPUlbTXr8zn4YUYTGiSViHUcEjpWv22pHVZcu2GktY99+PA0dFBJ4ljQCMrijOAvwMbSbqa8DZ1dEJ54yX9Dlhb0leALwG/TyjvAoLr73qSzibksUppw58h6Qigi6QBhIfx3oTyRhFySW0p6d8E75lCM2ZmMbOUvb9alH397pRUydm1JyGZ3k0J5ZX5PBwPnE+IOWgCbiPcP6n4BjAB2FTSPUBv0uSRq5AyEy7Q4F5PUesPJWjg+83s1cTy9gT2ivJuNbOJieVtCQyL8iZZwgA1SasB3yVzfsBZZrYglcwod3VCwaT5ieWIUMWvv5mdJWkjYIMa5q8iZZZ5/VYCjqX59fuDJfyDKPt5KJPYI9uCcG6zLXHuJ0kfBwaY2eWx97mGFVi7pNEVxdYs7VJWdMBWtcweVfJSBfihkDZ6oyp5yTxZykTS2sBRLH39UsVtXEww/exhZh+Lv+1tZrZjCnlRZqe9fhXKeB4k9QdOZOl7JVWMSBdC4shqeUkC/GKcyGBCZoTNJW0I/MnMdi1KRsOaniRdRijfOZNMojBCNGUKeccBPyRkePyQaEcEUgX4nUUwpT3FEluzAamCfgYTokH70fzhSBJQSKgJcT8wnbS2+wo7mdn2kh6BMLgc7d1JqMP12xc4i6UT2aUK8CvzebiBkH/pJsq5V24iOCGUdW8eCGxHdGc2sxclFWoqbVhFAQw1s61KlHcKMDC1eSvDoQTPrvdLknc18C3Kezi6mdk3Wl+tMMoeXC77+v0K+DzBjbMMM0OZz8MCM7ug9dUKo2/CF6RaJHcMaGT32PsklakoniIEFZXFDEJ+orKYZ2YTzOwZM3uuMiWUd5Wkr0jaQNI6lSmhvOrB5buBHyeUV/b1e4Hgj1+WLbrM5+F8SWfEwLvtK1NCebdI2ivh/qupdgz4BwU7BjTsGIWkTxC6iC9TTu6l7YDLCcE/ZeRCGkyI2JxBObl7hgGHs3Sup1SmvFHA2YS4jcWmGUuQqysO9A4FXqe8weWyr9+OBNPTnZSQOK/M50HST4AvEpRTth5FKjPegYQypCsR4rSSmfGik0VfYEsSOgY0sqKYQ3Bja2YqSfUWLGkK4S20Wl6SNBeSZgK/qyEvVe6ePxJu1mZjPpYuSd9ThHGDUkx5ku4zs53LkBXllX39bgP+W0NeqsR5pT0Pkp4Ati7LjCfpaULFuVLMeJIeMrNUdVGAxh6jeN7MJpQob2HJNvVXS7bLbmNmSaNDq5hJuaa82yQdBPy5JPNM2ddvHTMr01xS5vPwKMGMN7ckeU9Srhnvfkk7mtmDqQQ0sqJ4QtI1BPNTclMJIUf9yBryUrnHPhS73BNImxO/wv2StjKzWYn2X80iYJpCSufkpjxC73N1YKGkBaSPzC77+v1D0l5mdlui/VdT5vOwPuF5f5ASzHiEDAF3KCQFLKP+xe7AcZKeI6REKdyM3simp7LrGZRd/6LsnPiPE0ppllVvo1Zac7NENZ7Lpg7Xr1L/4j0S29WjvNKeB5WfQr1W/QuzBPXAo7zkKdsbuUfxBzO7J9ugUBQ9FR+zqihlSSlLaR5rZk9XyUuilCJllnkFWNvMzs82SDoppcAYADeATAlUM0tVE7zU62flpygp83n4jFWVlZV0DmHgPgWzzOxPVfIOSSRrsUKQtB6pyvNa4vS0y+sEPNyWtk4m76GE8q5qS1vi83skobwvEwZe3wAmEwLFbu9E12+plOK12hKfX5LnoQVZj3WGc4v73o8wLvI2oUf/ITCzSBkN16OQtDOwC9BbUnYwrQfQJYG80gqgR3lbAgOBtSR9PrOoB6neNgIDq46jC1C4J4akw4EjgI9KyjojrAm8VrS8DCcBOxJygu0ef+fCPYLKvn7xLX41oFfsMWXvzw0TyCvteZB0AiG54aaSHsssWhO4p/ZWHZL3aeAzQB9JWUeEHqRNgX8WwX37H2a2naTdCa7qhdFwioKQ038Nwrlnu9tvkSbDY7YA+i9Y8mC8RcEF0CNbAPsSvDw+l2mfTyhOUyiSRhPOo7uktyrNhFTclxQtj5CR9iWgF+H3rDAfeKzmFsWwwMwWSELSqmb2hKQtEsgp9foBxwFfJyiFh2h+f16YQF6Zz8M1hCJCPwFOy7TPtzSD5i8CUwlv+A9l5QEnJ5BX4QMze03SSpJWMrPJ0bRWGA05mB3fdq81s5Spf7PyVgION7OrS5LXBfi2maWMHM7KW4kw5lNK/eh4frea2afKkBdl/gU4hvCnugfBBLWymRVezKgO168L8B0zO6skeaU9D1HWY2Y2KLWsKK8LcKWZfaEMeVHmPwhxGz8F1iW4Ae9oZrsUJaMhU3iY2SIgZbqHankfEt7cypK3CNizRHkfAtuUKG8R8I6ktUqUeaCZ/cfMzgROJySZOyCRrLKv3yKCyaQseaU9D1HWo5I2LkneImBdJUwYWYP9CWNmXyfU2HmK5r3RDtOIpqcKj0Qb95/IFCK3dHEUEyWdQqjVnZWXKo7iXkm/qSEvZRxF0qCfKhYA0yVNpPn5pYqjIOYH+jghZcg9ljbSt+zrV3ZAYZnPwwbAzBgNnpWVKo7iOeCe+P+SlZckjsLM3o5jP0MIaWZuNbNCx+sa0vQEHkeRQN4sYHPCQ5Ik6KdKXq04CixdSpTvA4ewJA39AYSc/z9KJK9ecRQLCUrY4yjaL69WHAWWLh3Kl4HvA7cTrtv/Aj80s8sKk9GoisIpljKCfupJDCjczqLvv0K99YfN7GP1PTKn0ZE0G9il0otQqNx5r5kV5mzRsKan6BZ4LMEVMRtAlWxAVtIgYKsqeckiiSV9lqXPL0l0qJUR9JNBoS73T1j690wVlPZslFMJEluVYAtORpnXL8orM6CwtOdB0lDg18DHCF6PXYC3E/aWegOnsvS1S9IbJNQBz5YCnk9IG18YDasogKuAJwjuej8k1ENOmTb6DOCThAfjb4SC6HcDSRSFpN8S/NJ3B/5AcP1NWd95P4K744YEr4tNCL/nwLztOsDlwBnAeYRzPIYlrpYpeI9g555IGKPYE7i74i9f9NhIHa7flwmxIn2BaQS//PtIV1GvzOfhN8BwwnjkYEIJ3QEJ5FS4mjD2si9wPDACmJdQ3r+BByTdSLg39wemVOLEihgbaUivp8hmZnY64c1iDKHGbcrspwcTahm8bGbHELyEVk0obxczOwp4I9pGdybUX05FJejnX2bWn3CuhQc1ZehuZpMI5tPnojdSqjc2CEWLvkOIyr4D+C7BR/8hmvvMF0XZ168SUPicme1OKK2Z8s+t1OfBzOYAXcxskZldTlBSqVjXzC4lxDfcGa0UQxPKe4pQ7rUyjnAjIdZoTZrHirWbRu5RfBA//xO7wC8T6j2n4l0z+1DSQoWC8nNJVC+7Ii9+vqNQbP01oH9CecmDfqpYEH3kn5T0VcJb1XqphKUaJM+h7OtXVkBhhTKfh3eiu+o0SecS/kQLLxeaofLf8lI0H75I6KklIdUgeZZGVhSXRJvs6YRUzmvE76mYKmltQonChwhFYpKZEoCbo7yfEYquGwWXR6ziP5LWAP4JXC1pLmnTFnydYJr5GqE3swehi99ZKPv6NUV5NxBcV98g/MGloszn4YsE68lXCRHSGwEHJZIF8KMY4/NNwthID9JGZifHvZ7qgKR+QA8zS5lyIitvVaCbmb2ZUMbqLHGr/AKwFnB10f7cNeT2ILhVzm915RWUMq5flbz/JVy/vyeOFanI60fi5yH2KLYkKNzZZZxXZ6JhexTRhexMYFfCzfNP4KyUf2wxyVslYOtuEuYmil5d/5eVJ+liq0rtXBRlBP1kUagpfTnRBivpTeBLZpZivKB0yr5+UWaZAYWlPQ/R/PNbgi1fQH9Jx5nZLYnkfRQ4nzCu9CHBKeBkq0obvyLRsD2K6L1yF6EIOoS34E+myh8k6SJgM2BsbDoMeMrMRiWSN57gJlc5v8OBnmaWJC9+GUE/VfIeA0aZ2T/j/MeBixIG+G0OfIvgzbX4BSthAFzZ16/sgMLSngeFmtn7xgFtJG0K/NXMtixaVtz//YSEipVzGw6caGY7JZLXm5Awsh/N783CXP0bWVEsVZBc0lQzG5xI3kxgUCU9QhyInW5mSdxHJT1qZtu01lagvORBP1Xy7jGzXVtrK1Deo4S30ocIZVgBSNWDqcP1KzWgsMznQdJdZvaJzLyAO7NtBct7oFopSLrfzJJ4Pkm6l2ARqb43ry9KRsOangg1e4cD4+P8wcBfE8qbDWxMSHEBYUAt5RjFI5KGmtn9AJJ2Iq27avKgnyqmSPod4a3NCG+kd0TzSYqcSAvN7OKC95lH2dfvWcoNKCzzeZgp6W+EZ90IPacHo+krRX63yZJOA8ax5N78q6R1oryi81mtZlUV/IqmkXsUldw2H8amlViSwKvwHDeS7iT4qVc8O3Yk2C7fiQILTVAW3xC3AJ6PTRsTAuA+JEEOJklXEuJQmgX9AP+C4hOiqXYupApWlEmo8nATvKvmEuIp3ssISpLUsQ7X7wbCPdksoJBwzikCCkt7HlQ7r1sFKzobg2rnscrKK9QNWNKPCL33vxW532YyGlVRlI1aSExWwQpOUKYWci9l5BWag0ktJELLyEvu652C+NAbtaO+C3/oM3LLvn65rsVFx5GU/Tx0RuLLbuXeXJ3wAvMBCRI6NrSiUMm5beqBqnIvmdnzOauvUKjEXEiSulV7HNVqSyC3016/slAD5HVLTcOm8IheOncBtxJqH99KcJdNJW+opAcl/VfS+5IWaUnp0BTy9pP0JKHY+p0EG3QSd8Aor7ekn0n6m6TbK1NCeb8l2H5PJLxBHULwSErFvW1sK4Q6XL8Bkq6TNEvS05Upobwyn4ergI8Q8rrdSYiSThZ3E3vXv47T7sC5hPKoqeRNaktbR2hYRUH5uW1+Q3BxfBLoDnw5tqWi7NxLVxOSLPYnKN5ngZRFjErJhSTpI5J2INQE307S9nH6JCEyPBVlX7/LgYsJ0fS7E5LzXZVQXpnPQ6fM6yapW/Qu7CWpp6R14tSPkJyzMBrZ66ns3DaY2RxJXSyUS7w8urWlouzcS+ua2aWSTor25TvjgGUqysqFtDdwNOEtNDsgP5+QJDAVZV+/7mY2SZLi+MeZkv5JyNCbhBKfh86a1+04QiqbDQlpXiq8RYjjKIxGVhRl57YpOzFZJffSXZSTe6nURGiUlAspvoGOkXRQkX7pbaDs61dqkkXKfR4qed2+RyfK62Zm5wPnSzrRzH5d9P6zNPRgdgWVkNsmerG8QiiccnKUd1ElWjSBvNUJb90rUULuJUn7EoJ+NmJJIrQfmNmEFPKqZCfLhSTpSDP7o6RvsiSN82KKdvvNyC37+u1IcL9dm2D26gH8rBLHkUBeqc9DvVDCPFaS9jCz2xXjQaopMj7EFYXj5KCQE+h3Lbn/rqhuv86Kj6QfmNkZLcSJFBof4orCcXKQdAAhmGluvY/FcbJI2hZ41Er4E3dF4Tg5SLqO4FH1DsHr6F5CZtWZdT0wp+GRNJXgwPEwS+7N+82scDfjhlYUWpIW24AHzezlBDJGE8Y+Hil6342IYi6nlkiQ46kitz9BYewSPzcm3DOfSSEvykxeQ0HS4cBtqcY+lgckrUYoIrSxmX1F0gBgCzO7uWA56+QtT5HuJZ7bEMJ9uQvB5f9lwsvM/xUlp2G9nrR0WuxfS0qRFvsZ4CRJ2wCPEoKmbjOzNwqWA4Ck6dQYdGVJWH+qNNzrAz8GNjSzT0vaCtjZQu3gIvlF/OwGDCb8pgK2Bh4g1DcoHDN7Jg6ad49Tt/iZBJVXQ2ET4E+SVgYmEe7PKanMGZJuovb9CRSf8yxyOcH7aOc43wT8CShUUUQZlZQaGwNvxO9rE3J2Fe6+bWbvEJJhPki4/3cFjgL2KVJOw/YoVHJa7ChjO8IF3AvoAvyD0NsozHVOJecIysi9hfBAftfMtpHUFXjEzJIENkkaB5xtZtPj/CDgFDM7umA53yH8wfQmZDy9P06PRf//JKj8GgprAp8i3J9DCB5QfycUoHqlQDml53hSLB8g6REz2y62pUzZ/ltgQiVJn6RPA58ys28WLOcIQi9iW0Kep4qyuK9o60jD9igoPy020fz0CPCTGIizJyEitTBFkUoRtIFeZjY+mtows4WSkv2RAltWlESUNyMO7hXNUQQ/+JsJNuAHUrjh1mBulavo08RMrimwUEr2L3Ei9gg/TYjQ3rtAOfVI9ve+Qn2NSu2LTclkAE7AjmZ2fGXGzG6RdFYCOZcQsiH8FrjLzP6VQAbQ2D2KUtNil42koYR4ho8RfNW7EFIYFJo+PSPvDkLB+olmtn2Uf46Z5b5BdkDeWEJa+D8Srt+RwBpmdngCWeuwxAY8lBCw9SihB5qXwrojMi8mmIWyNRRmE9N4FOkjXw/iOMFPWDpxXuERzJL2JATbbQXcRjDPHG1mdxQtK8q7lRBTlL03P2FmhSncKKcLIT1I5d7cghC4eB+hV1FYrrVGVhSdMi12hegRMZxgix1MeDPezMy+m0je9gTFNAiYQTDVHJwi0CjK6wacAFSqlN0FpK4p3RXYIco8DuhvZl0SySq1hkLZSLqbkB7kPOBzwDGE/6MkKUOiaXkoYczgfjN7NYWcKGsdwrl9gqAo7iKUBU5SuyQjd31CnqmTKfjebFhFUSHaZs3M/lvvYymSjF32scoAtqR7zWyXhDK7Et5qRPDS+aCVTToqrzvBk2V2Qhn7Ed7WdiWkqZ5JMEHdS+hRpEwk2WlRLEUsaXplHEvSP81stwSyDgRur5gMY3qNT5rZDUXLqpK7Rsr/FUlbs6Q3sQvBcnAfS1y4pxYlq2Gzx0oaJOkRwtvvTEkPSUpSvzrKk6QjFYrYI2ljSUNSyaMql46kk0mYW0rSKILpZ6aZzQDWkFSYe14NefsB0wgDrkjaVlKKdCFHA68CpwIfMbPdzOzbZnZjSiUhqa+kv0iaK+kVSddLSpk7C0kfl3RM/N47ugSnolluqfhnniq31BnZcSUz+w8Jkx1K2kXSLGBWnN9G0kUJRF1BeHm5BRhmZhub2WFmdn6RSgIAM2vIiaB1d8/Mf5LwhphK3sWEjI6Px/meBD/8VPI2Idh+exAeil8STE+p5E2r0fZIQnkPEfIDPZJpe6we91Ki85tIMMd0jdPRhPGfVPLOAG4ipDWHkJH0noTydiSM9fQleMv9GRiaSNZS9wUwPeG5PUDIefZIpm1Gve+pjkyN7PW0upktrrtsZncoJGJLxU4WBnkfifLeiG/8STCz5+L++xEewiQBWxlWkiSLT0UcaEt2fsBCM3tTqlWhtFPQ25oPlF8h6esJ5R1IqMnyMICZvRjNskkwswcBYq/iaxa8rlIxVdIvCS9qRih29VBCeZjZC1X3ZkoPwOQ0rOkJeFrS6ZL6xel7hOC4VHwQ/zwrf6S9gQ9TCYsBW08BFxAKwsyJ/typuBUYL2mYpD2AsUSzUCJmRD/yLgrV2X5NwopzdeDVaKrsEqcjCTU3UvF+VPKV+zPlSxOSBisEhz4GTJf0qEKBqBScCLwPXEtw7lgAjEokC+AFSbsAJmkVSacQ4lJWXOrdpanXRDD9XEB4g3oE+BXQM6G8LxBy4TcBZxNcHQ9JKO8JMqYmYFPgiYTyViJ4IV0HXE/wCuqSUN5q8Xd8ME4/Alat931V4PltHO+XeYT4iRuATRLKOwX4HSFe4yuEQdETE8p7DNgtM/9xOonpEOhFqPj4Srx2fwTWqfdxdWRqeK+nMpG0JaFEooBJZpbsLUPSXWb2icy8gDuzbSsykg4xsz+11pZQ/hhCosALLQzer/DEeIO9CPfnrWY2MaGse8xs19baOijjV2b2dbWQNsTSpAtB0q5mdk9rbamQ9GPgTeAPVlAOL1cUgKSHzSw32VwBMjYFmszsPYV6y1sDV1rwwEghr5SALUnjzexQtZBjytLlllrqmpVxHTOydiS89Q8xs28nlnWzme2bWMbqhPLAixRKAm8B3GKJXJwlnUfoFY4l3DeHEXIjXQ/FJHeUtL2ZPawW0oZYoijx5eDePIBgQdjGQl35ju/TFQUokwMmoYxphMC3fgTb/U2EDJZJso+qpIAtSRtaGPismWPKCk4pEsdZPgMcSrA5V+gBbGVmhbocS+pqZilLkLblGMq4Px8CdiOYZO8HpgLvmNkXEsmbnLPYzGyPAmRMMrNhks5JrcyjvEp24a8TAgkr9AAOtES5pcqgkb2esvy1BBkfWsh/9HngfDP7dcUDKgVmdkyqfVdxM7A98CMz+2IJ8l4k/IntR3PPlfmEiNSimUI4PyT92sxOTCCjNcpIUS8ze0fSscCvzezcxPfn7qn2nWGD2JvYTyGJZDM3pCJ6LVWsQnD57QpkPcbeIkRMF4qkC/KWm9nXipLV0Ioiuo9uDoyTtHKqbnbkA4Xc/0cRUhYArFy0EEmnxof819Q2BRV280RWkTQC2EU1avcWZeLK7O9R4FFJ1yS+XhWyfy6F2c/bLDy4qBZ9zVoQpZ0JThfHxrbC/x+0pAb5N2ott2JzrH0fOI0Qq/ELml9LAzrca8kSTVl3Srqi6J50CxxPCBgeT3iBSuYr3rCKIo4TjAGeJfzAG0kaYWZ3JRJ5DOHCnm2htkF/gjdE0VQGyIuNzGyZ4wl/LmuzRAFWMEIMRwqGSDqTMA7TFRbX2yg6qVxdbLOS/oeQuXWdOP8qMCLhwPnXgdHAX8xspqSPAnnmofZScbtNFqOR4SULtVG+b2Y/LEFehVUlXUIwMy/+jy3CnFbFBoSxx8OAhQRT7PWWoNZNw45RRJvsERbzBEnaHBhrZql8uTslFU8jSSPN7JIS5T5BMDU9RCaYqSgvj4ycd4A5BEW0afwOJC8EdS+htsfkOP9J4MeWMFdXZ0NL8kmVNpAc5T5KSP1dfW8mC/KT1Ac4HPgG8G0zu6rI/TdsjwJY2TLJ5MzsXwpVvpIg6Rlqm4IKT6sc5U0kxGn8J873BMZZwamOCW+hfyL0LEpTFMCbVny1t1p8rAQZtSg1c0AcXK51fxb9FlyRNwY4qer+/EVRThaRD6JTR59a9vwEZtgKC83s4kT7XgqFzM2HE+rb3EKCqPNGVhRTJV0KVDTvkaQN6x+c+d6N0GXMrbHbQXpnXW8tpAxJkXTttfgn0181kvKl8lUHJkv6GcG0tbgITYIByuetlW63tCR1SYE8Lel0mt+fKTMHnJL53o1QWySlt9fWNe7Poj279iVU7duDxCk7qrhJISHmX2h+bxaaZlzSDwjn+DgwDhidykOvkU1PqxLC+D9OMCPcSahnkLLyVfUx3G1mSWo8R9PagWb2fJzfhGB/LrQLHh0Ctif8oX25enlCX/Va9vNC3Cqr5NxB8O2/sfJbxvZVCPfOCGCymV1RsNyewA9YUgP8LuAHKezPOcdwp6UrPPUoIdX3G3F+HUJAaOGlcyVtE50gSiFaD6opfPxM0oeESPp3KzIqiyjYLNpwikIhx1JvM5tV1T4IeMUSpY6O3cMKKxF6GCek8q2WtA/BFFT5o/4EMNLMbk0krxchh46Z2dspZNQDhQJJXyIM2PcH/kN44+5CqJZ2oZlNK1jemtX3oUJRmjctUWGm+EddYSVCgaYLLFENeUlHEcyW18WmQwiOHoXa1mPczWhCdTsjpP4+x2I96xWZlmKXKhTpedWIimIcoedwZ1X73gSvkiMSyc2+AS8keFv93NIW3enFkqpe91miql6STiA8jKtHWfMJD2OKHPwVmesDPwY2jJ4tWwE7m9mlCWWuTMjj866li6i/BPh7tVuxpC8AHzezExLJrYyhiXB/PkOoynZ3CnlR5lYEs1Alpc2sVjZZ1v1/hZBz7FSWeAEOBn5KSG+RZExN0mqEQeWNzWykQtnXLczs5oLltGryLMos2oiKYqaZ1SxQJGmGmQ0q+5iKRNKWZvZEVQ9mMUXb8BWy7u4CfNXMno5tHwXOBx4wsx8VKS8j9xZCHYPvmtk2CtX1HklhuigTSbPMbKsWlrV4764oSOphZm9V9WAWU6QdX6F40Mer96lQFvVuM0viqCDpWsKYyFFmNkihEuN9ZrZtwXLuoCSzaCMOZud5NqX0elqLJXV0IZiEfmiZylsF8Q1gJCHAqJrCg4yALxJyyiw2iZjZ05IOBR4lZHVNQS8zGy9pdJS5UNIKnfM/khc0lawsQOwtZWuQ3wH8zooParyGMAD7EM29rBTni7Tjq5biMbPXlLaOyaZmdlgMsMXM3lUagfsQzKJjY1zWf2huFj2vKLNoIyqKJyV9ptpGGW2ZTyeUexkhivLQOP9FwhvxUtHMHcHMRsbPMlIkVGQuZTePD0eyehvA2/HNsFI/YSghY+aKzlxJQ8xsSrZRIQlhyvrcFxNelCrmwi/GtqUcFDqCxeSGZpayzGqFt2oNZEvahmAeTcX7sRdRuTc3JeP9VBTxubsIuCi1WbQRFcXJwM3xjbfiMjcY2JnwppOKTc3soMz8DxQSBSZDoXhKP5pHh15ZsJgmScPMbFKV7D2AlwqWleUbhHoNm0q6B+hNgnw6deBbhAJQV9D8/jwKGJ5Q7o5VjhW3R8+kZMQgsUpkPQBWbGaEbwITYixFpQezI8Ekc2SBcqo5g5D4cyNJVxNSvxydUB6x55fseWs4RWEhsO5/gCOAynjEncBxqTxKIu9K+nhlcFDSrixxayscSVcRIomnsSQ61AhpIYrka8CNku6m+cO4K7B/wbIWY0vSR29BMFvMBgrNHFsPzGyKpCEE1+2jY/NMQinduQlFL5K0qZk9BYvHmZKZ8iSdQ0g9MYvm92dhisLM7q76LUX4LYea2ctFyakhd6Kkh1niSHISS1KXrJA03GB2vZC0LSG31FqEm+d14OhU/t2SHiek3U5+gaNL5xHAQJY8jFenULwK5WQPBfoQ6iXMlLQv8B2guyVOx91ZkTSMYAp9mnANNwGOsUx0eMHyZhOC7kqLWyoDhcSKfYC7zGyupK0JiQl3M7ON6nt07ccVRclI6gFgZm8llvMnQtH6lOaf0okmmY0I6b93Ap4jvLmNNrMb6ndkKz4xCLXSQ3si5Z949Fo7xMz+m0pG2ShkCtiX0IvfjJCC//8Ibty/S2yxSErDmZ7KRi2kU644QVixaZWz9AJmSZpC8zQCqVJqlMVgwpvoh7En8yqhNngyU0JnRjVSw0c2lVR4mvgM7wDTJE2i+f1ZRkr1VHwW2M7MFsTI+hcJ9+qTdT6uDuOKIj3ZdMrHEQrYl8GZJckpm/fN7EMIXh+S/uVKokN8rur7TZn5lGniJ8SpM/FupddgIXfV7M6gJMBNT4tRyGb5DiElQ5Kc/yqhpGVnR0vSfkPz1N9J037XG0k/Jrj//sEKTqWekdEQ92eq31LSf2g+GP+J7PyK3Jv3HsUSfgNsTPAfT1VftzStLGl+Rt4qBB/5t82sR0nyUyneeqX9rjdTCErxPIKrbArKvD9LTbtfRarfstrLr1bQ6wpJw/UoJHW1RKl42yC71AIqVbIPAIaY2XdKkrcjQfEOsRIK2zsdp8z7MwZLVlicdt/Mvl+GfGfZaERFsfhhkPRrMzsxsbzpLHlz2oySKqS1cCz3m9nQgvdZN8XbGVGNAjtZih7slXQTS+7PZqaSKK80c4kKTrtf9m/ZmWlE01M258quJchLGe3dIlXeLJW05ineCqYQ6lGUongbgOMJqV7GE7xmkiYlAn6e+V6aqUS10+4XXUe77N+y09KIiqLULpQVmBN+Gcl6s1TSmqeIlC5b8XZ2NiCYYQ4jXLdrgestUcEiS1RYqg1klVLl/jy09qrtptTfsjPTiKanitdM1mMGOrnXTCqqTHn1HINJ7rVWNjEX0uGEvFbftoKL+jQS9fwty/BYS00j9ig6tddMHeyyW0p6jKh443coX/GW4bVWGtE0cziwJ3AL5dZ8TkZLAagVUgSgLge/ZRkea0lpxB5FaVWh6oGk98mxy5rZmILllVaOMcrr1IPnkn5AGNd6HBhHqHbXac43pp6fRvjDfo+l788fFCirU/+WZdKIiuIOSqoK1cpxJDGVRLfD0uyyZSvesr3Wyib+kT7NkszCld+t1B5awqC0bQnp0vchvNmPJZRBLfyPqOzfsjN7WTWiouhGqAr1BaBWVagLraCqUK0cR/I4gzLssmUr3mz0cD3HRFJRdg8t5zgOIJhLtjGzJOaSWC/lcOBThPuz0JQedejtltqbL5OGUxRZlLgqVJRRF1NJlV32IeAXVnDx+iinVMW7vAyep6Kzm0YrSOpN8HI6BPgAON3M7i9YRtm93VJ782XS0IqiDOoQ4Fc3u2xJirdTe63VoYdWdoDfMYQ/0m7AdcB4S1SQqZ5m5s7mseaKIjFlm0qWFxt3KpYX00wq6tBDK9v54UNgOlD54272B1RkJHi9zMxl9ebLxBVFYso2lTTAH2lDmGagtB5a2c4P/5u3PFUAYEm/Zaf1snJFkZjObiopm+XFa60z0tnMJWXTmXvzjRhwVzadOsCvDuxDMCeMlVTLnHBeGV5rnY3lICitM9C/3geQCu9RJKaRTCVlU4Y5obPTmc0lZdOZn3VXFIlxU4mzPNOZzSVl05mfdVcUiVmOAvw6XdI8p+MsL84PnSFx3vLyrKfAFUWJ1NNUUkYkuLPisbyYS8qIBC+TzmYWdUXRyejsSfOcYunM5hKnOFxRdDI6e9I8p1jqEODXaRPndWZcUXQyOnvSPCcdJQWlddrEeZ0Zj6PofLjmd9qFmX0AvJRYjJcnXQHxHkUnwyPBnRUFjwRfcfAeRefDI8Gd5R6PBF+x8B5FJ2N5cXd0nFp4JPiKiSuKToa7OzrLMx4JvmLiiqKT0ZmjQ50Vn+UlEtxZNlxRdGI6W3Sos+LjptEVk5XqfQBOOszsAzN7yZWEsxwxWdKJkjbONkpaRdIeMSfZiDodm9MC3qNwHKc03DS6YuKKwnGcuuCm0RUHVxSO4zhOLj5G4TiO4+TiisJxHMfJxRWF4ziOk4srigZG0kckjZP0lKRZkv4maXNJAyXdLulfkp6UdLokxW2OljRP0iNx2a2Sdsns8wpJz0iaFqd7WzmGfSRNkfREXP/aiutkS/uKx/ChpK0z+5khqV/8/qyk6XGaJelHklaNy/pJejezz2mSjqra7jFJd7YUHBbXuz4zf7CkK6rWuVHSfVVtZ0oySZtl2k6ObYOrjqFybC3Wb4i/z8FVbf/NfM+7jmdKOqXGefWK378raWb8LaZJ2im231F1rC3+DnnXtsa5XBjXmVV1fU6VdG1mvR7xfu1fdX88LGnnzO/S5nvQaQNm5lMDToSUCfcBx2fatgV2A54C9optqxGSto2K80cDv8lsszvwMvCxOH8FcHAbj2EQ8GRl29i2H/CJvH3FY3geuDbTNgPoF78/C/SK39cArgHGxPl+wIwWjie73Q+A3+es9xwwMM4fDFyRWb428AIhn1H/TPuZwGPA9zJt9wAzgcHVx9CG32+p3wf4b/zs3sp1PBM4pdb5AzvHe2PV2N4L2DB+v6PqWGv+Dq1d25xzanZ9CPfpPcCn4vyvgO9Wnz+wF/DYst6DPrVt8h5F47I78IGZ/bbSYMF/fXPgHjO7Lba9A3wVOK3WTsxsMnAJMLIdx/Bt4Mdm9nhmfxPM7K42bHszMFDSFnkrmdl/geOBAyStswzHdh/QJ2f5z4HvtLDsIOAmQtK74VXLbgD2B5D0UeBNYN4yHFdbOYJluI5VbAC8ambvxW1fNbMXW1i3pd+hI9d2MRb++U8AfhV7MsOAn9VY9S5gsxrtTgG4omhcBlE7tfPA6nYzewpYQ1KPFvb1MLBlZv5nmW7/1TnHMDBum0dL+/oQOJeW/6yzx/8W8AwwIDZtWmV62q3GZvsQ/tRbYjywfdaMlOFwYGycDq9a9hbwgqRBcdm1LM3kzLGdnHMM0Pz3mZZpb891rHAbsFE0WV0k6X9z1m3pd2jLtW0TZvYYcCswCfiamb1fY7XPAdMz8229B5024PUonGpEy1XyWmpX1fy3zOy6ZRIqrUv4I1gNuMTMft6GfV0DfFdS/7aIyHx/ysy2bWG9yZLWB+YC38vZ3yLCm+1ogkknCAnbbgbcbWYmaaGkQWY2I7NtpaexN+EN+Ziqfe9uZq+24Zyg6vfJjFG0dh1bXGZm/5W0A8EMuTtwraTTrHbG4Zq/Q5aca7ssXAh8OvZgs/xM0vcIvbJjM+3LfA86LeM9isZlJrBDC+2Dsw3RRPJfM5vfwr62I9jj23MM2wOY2Wvxz/sSwrhCq1ioY/ALgpmjRSStSbB9/6sNu90d2CQe2w9bWfcq4BNAdoD2MKAn8IykZ6PcavPTTcAXgedjbycFrV3H1+JxZlmTkFIDM1tkZneY2RkEk9VBObJq/Q4durY1+DBO1XzLzLY1sz2rlLFTIK4oGpfbgVUlfaXSIGlHwgDkxyV9KrZ1By4gmHmWIpolRgK/b8cxnEvoEWSr8q22jPu4AvgU0LuF41sDuAi4wdpYl9nM3gW+DhxVGdeQNEmhdGd2vQ+A8+K6FQ4H9jGzfmbWj6CMh1dt9y5BuZ3dluNpJ1eTfx3vAvaLShRJnwceNbNFkraQNCCzr20Jg9Y1aeF3KOLaOssJrigalDhIeCCwZ3Q3nEnwhHmRMNj6PUmzCXbfB4HfZDY/LNp+/0UYIzgoO2hJld1coWhSrWOYDpwEXBldKO8hlHK9pq37ivbqC4D1qnY/WdIMYArBQ+q4zLLqMYqv1Ti2lwhjDKMkrUQwJ71e4zQuJZpwFdxzNwbuz+znGeCtintppn2cmbVkw8+OUVzZwjq5RGXU4nWMdv/fAHfHsY3jgS/HzdcAxkRX1ceArQj3Rh6Lf4e4/7Zc25S06R502obnenKcVogDz18ys2/U+1gcpx64onAcx3Fyca8nJzmSjiGYIbLcY2aj6nE8KxqSLgR2rWo+38wur8fxdJTOdj6NgPcoHMdxnFx8MNtxHMfJxRWF4ziOk4srCsdxHCcXVxSO4zhOLv8Pwg/n7QlZ/N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+8AAAJdCAYAAABDD0bvAAAAOXRFWHRTb2Z0d2FyZQBNYXRwbG90bGliIHZlcnNpb24zLjQuMywgaHR0cHM6Ly9tYXRwbG90bGliLm9yZy/MnkTPAAAACXBIWXMAAAsTAAALEwEAmpwYAAEAAElEQVR4nOzdd3Rdxbn38e+o916tYtlyL7iCMR0ChBoIIQkQICQQICE9JG/azU25yb3pIYFAgBB6hxB672AbF9yrbEuWLKv33ub9Yx8ZIavr6DT9PmudJWnXZ0s6Z8/smXnGWGsREREREREREd8V5O0ARERERERERGRoqryLiIiIiIiI+DhV3kVERERERER8nCrvIiIiIiIiIj5OlXcRERERERERH6fKu4iIiIiIiIiPU+VdPMuYFzDmBx4+588x5tUJOO5tGHOz24878vOfgjFdXju/iIjIRJmI8kL/+7YxFmNOcPM5cjGmCWOmuPW4o4vhTYz5qdfOLyITRpV3cQ/nRtGOMY0YU48x+zDmPoxZ9rHtrD0ba383guP5VsXUmEKMufxjy6y9Hmu/7qWIRs/dDzGcAko3xrw+yLksxvys3/I7MebuPj8XYkwHxszot10Xxpzi+v4qjCkY4BwfX95bWDHmRFfBqffVgzFtfX5+A2O2Ycwv+h0vE2OqMObSYa77Vdd15/Vbnue65mqMiei37lbXup/3W34lxqzHmGbX++YljDmu3zZH/u/1X+68X+wRfwtjLseYQtf32/r8Dtpd19D395Q75HWLiLiDN8sL7r5vD3R/svYA1sZgbanbzjPR3PkQw5jTMeZljKlz/X23YcwvMSbetb7379/kWr8RYz7b7xh9t+n7WuhafzfGdLqWNWBMMcY8gTGf6Hecu13ljtx+x+lylT16f942zDX91PU7unKAdYWudcf0W/551/I3+y1fiTEvuq69yVUG+OKAcR95ro8v/6jMkdBnWbZreR7Ow6rea2xxLe/7e/jCkNctPkmVd3GnX2FtLNbGA6cCRcBqjPn0hJzNmGCM0f+w91wD1AGnYsysAdZXA9/HmIxhjtMA/J/borL2HVfByXnBPuD6PstOBS4DbsSYY/vs+U/gBax9aNBjG5MPnIZz3V8ZZKty4DN99okCPg/s7nesXwA3Ab8DUoHpwHvA6xhz5oiv9yM9wGKMOW/AtdbO7/M7+RXw8d+TtQfGcE4RkbFQeSEQGXMV8AzwMjDb9fc9D4gFjuqz5a9c96Jk4G7gQfo/xO/d5uOvLX3W3+NaFgcsx7l/Pocx3zwiro8eqPTeA98EftNn2fwhrikIuBqoAa4bZKsdHFkm+Ipred9jnQm8AazCueenAb8F/kL/BoWRs8DAvSych1W913yma1nf3+cDYzyneJE+yGRiWFuEtT8F7gX+hjEG+HhXLmPCMOZ2jKlwPTndjTEX43Q1ewEI7vN08It81LJ5NcZsB1qANAbqHnbkU2SDMX92PaEswZgf9tn2yKf2fVupjXkGyAXudMXysmt5/yegUzHmPzitt8UY8xeMiewX09cwZi1Oi8NqjJkz6O/QOf4DOC0SDRiz13VjHGz7EIz5GU4rRg3GvIYxC1zrPg/8GDilz+90+qDHGo4xwcCXgf8FtgLXDrDVRpyb1C+HOdrvgbPp3+I8kazdBPwMuA9jojHma8Bc4IZh9rwW2A78BvgyxoQMsM2dfPwm/nmcG3Xx4SVOq/1PgG9j7SNY24K11Vj7S+Bh4JaxXBXwP8DvXH8fERHf59nywkAtmstxWn8bcXpmfVSJHKp8YcxK4DZgep9zn9Ln3Nl99vkqxuzCaW1djTEn9ln3c9f9+jeu66sYsiL30fGvcf0e6lxlj7Qh9jkKY17HmFpXGeGnh+8TxmxybfWy6xqObPEdCWNigL8A/4u1f8DacgCs3Y+138Had47Yx9ou4A4gBFg8pvM6xynH2j8Bvwb+l74t0eP3SSAbuBI47nC56uPuBi52/Q5wla8WA0/22+4W4CGs/YXrnt+CtY8C3wF+Qv8efSPzK+AGjJk2hn3FD6nyLhPtYSALmD3AuquAo4G5riennwC2u7qanQ1093k6eE+f/S7Daf2MBSpHGMdJOC2imcAFwHcZrnt0L2vPBw4A17hiObJV1KnEPQeUAVOBY4HjgT/02/IqnFbZFJzK3N+GOfvngJeAJOB64NYhKrnfx7m5nINzne8Ar2BMHNY+glPhfLPP73TfMOceyvlAOnAfcBfwRYwJH2C7HwBXYszgT7XhIPBn4I/jiGcs/gQUAg/itPxfgbUNg25tTCjO3+8unOtOBj41wJZPAfP4qDfCV3AKJ32dCRhgoFb++4AZGDNzZJfxMTcD4QzeK0BExFd5q7xwLXAxTivoNuDpET0AtXYVzn15X59zv3nEdk5Z41c49+dknPvBixgztc9WJ+GUM6bg3F9/jDHHDxPBla79cnF6Xt0/4FZOd/VXcB6mZwDn4jx8/67rOha5tjzTdQ3XDHPewRwHxOPcU0fGmDDgq66fdg+16Qg9DEThlMHc5TqcXnnPAZsYuLGiFHgb6C1XXoPz92g7vIVTJpjBwH+nB3HKBGeMIb71wBM4jSkyCQRc5d0Yc5cxpsIYs9VNx+s2xmx0vZ52xzEnmRLX1+QB1nUAMTgVnRCsLcba7SM45i+wtgxrO7C2e4RxHAJ+69pnPXA78KUR7jsSxwAzge9ibTPWHsTpxvTlw60Ijt+7um+14zypXT7McVdj7f1Y24W1r+B8QF81yLZfwrnGna7j/xLoxrlRu9u1wHOuJ+v3AXHARUdsZe1O4F84retD+S1O68Xn3Bzn4Ky1wBdxCoG3Ye27w+zxaSARuA9rK4BnGbgLXQdOC9JXXE/o81zb9pUKVGJtxwD7946THLwVZTDO8X4M/BxjYke9v0iAmYAyQa4x5mVjzA5jzHYztpYyGZi3ygt/xNoCrG3FeeCcD6wYdfSD+xLwD6xd47qX/xPYjPNgoddurL3NtX4NTs+14coHvdfWgPPw/gwGTpJ3Ls7v73+wth1rd+Dcc8daSR9MquvrwRFs+xOMqQNacXqMXYO1mwfcpu9reEP9D42e8/s8F+ehPa6vV9C3V+VH7gCudTXmXMWRD+0H//049+4qxnLfd/wY+BT9x91LQAq4yjtOhegsNx6v1Vq72PUaqJVNhtbbbax6gHX343Qx/jNQjTFPcuSYp4EUjiGOIldlre8xsgfZdixygAqsbe6zbC8QwUcf2OA8ROjVjNMaMJTCAX4eLO4cnPHdDmt7XNvnDHOOjzjZfXu7/902yDZTcbqR3eU6TxXwNIOPBftv4AT6J5Lpy9pG4Oc43d3C+q3tBEIH2CvUtW7snFabKpyC1HCuA57F2t7Wm3/iFJYG6qp2B06ryA3A3a6ugX1VAikDXCs4LS+928Bor9/pZbEfpxAqMtndjXvLBPcCv7fWzsV5aFvhxmNPdt4qL3y0jbUtOJ+97i4f9O/ptpeP35sP9Vs/2vJB7/cDxZ0DFPYrA/U//9COTAQ7UILT3ntW1giO+GusTcDphfg8Tu+Igbfp+xreUP9DY9E71r33Afz9QCTOcLj+XsDp2fAznN93/yR4g/9+nLJACmO/7x/A6cnp6R6M4gUBV3m31r6N80Y7zBiTb4x50Riz3hjzjhlqnLG42+dxnjLuOmKN84T5t1i7HKereQsfPd3sGeKY/dc1AdGHfxr4yfPUfi3geXz0hLYJZ7xc327f/Y8xVDzgdIFPw0lO1ms6TpepqmH2HUreAD+XHLnZ4Rg+qkg6SVby+Gis9XDX0Jvdt7f73/WDbPUVnM+OOzGmDGPKcCrzJ2PMkd0dnVbq3+IMIRjqM+cOoJ0jx50XApn9frfgdD8bT9f/kXMKiafiVNZ7r/kunG5uR3ZRt3YXsNO1bqDxg6+4vg5UAPgCsBdre7sQFuJca994YnCGLQx2/TfidIkcSSFKJGC5s0xgjJkHhFinFxTW2ibrVPbEPTxRXhhI3uHvnPtMKh8vHwxVvhjJ8T9+b3ZMp28elLHJG+D7gcoHxRxZBup/fstQ+ieCHTjB6ftAPR91HR+etbU4PQDOwZgLRrzf4D6P05q/etxHcspQ1wAJQInrvr8dCGagrvNOz467cHpd3j7AEffg3LMvG2DdJTh/g96yQSH97/uOoco9vwHm4PQSlAAWcJX3QdwOfMNauwynUPv3UewbYYxZZ4xZbYy5cEKiC0TG5LgSrlwFfKvfE9/ebU7DmGWuscStOE+ae1soy3Aq1CNJwLEOuABjUl1dhX89wDaZOJnPQzFmCU6lqndc3C6cG/Q1GBOEk+ju4n77l+F0ix/MB0AB8EeMiXLd4H8F/MvVAj5Wx2LMpTiZck/DGS9/7yDb3g38AGNmuZ7i/gQnCcxzfa4hd5DW3pFxuoN9CWeM+FE4CVkWA7NwKqsDjQUDZ3x5Cs5YvoE5rdP/D+fG17eQ8QHOTe8vGJPo+l2chHNTvXvM1zI61+K0Zs/io2tehDM04cuu/+H+vgScPGBuAWv34zzQuAkn6VIkxiRhzE9wKu/f6LP13Thd8U50XXsiTpb6bcCHA0Zr7XvAizifdyLycWMtE8wC6owxTxpjPjTG/N4oOeT4eba8MJDvYEw+zhSf/4dTOVrjWjdc+aIM58F93BDHvxu4DmOOwUksexXOPWTwmU1G5r8wJt117t8CrzHw9HTP4fQC/DFO4r/ZOPfaf/a7jrHkWfmItU04idd+hDHfwRin16GTzPcP9E3S9/H9anDKCL9hrDMCGJOGMd/CKff8BGvrxnScjzsLpyX/OD667y/G6Ua/kt5p6z7uLzg5bR4+Yo3zf/114HKchIFJrnv/xa79fusqGwA8AizFSUoY4XpdB8wHHhswWmvrccokPxtwvQSMgK+8G6eF6jjgMWPMRuAfOBU5jDEXGWO2DvB6qc8hcq3zpPcy4C/GmSpKBvZfONlaG3ASd8wAjsPaJwbZvjfhWS1Ol7Gp9Ha9dlod/w584BrrdMUQ5/0zTsVxL844secG2OYdnL97GU73p5voTaridNn+EvA9nKfG3+Kjin2v/8H5wK3FmBeOOLpT8TwP54P+AE6Fcw3jrzw9ipOArhbnRnvDEGOzf49TGHgZJznfaTgJaHqTsD2G86S9zPU7HUtB53yc5Hl/do21++jl/B0GTlznjCX8KU4FfnDWPoOTECaoz7JOnJtlPE5m+xqc7mE3Yu3ANzF3ch52XAX8BWsP9bvmv+CMwzyyxcDafa5K9MCs/QnO/9yPcXpnFAInA5/A2hf6bPeAa5tbcK59K063vfMG6I7f1//D+Z2JiMs4ywQhwIk4n+tH47ReXuXpawgQ3iovDOROnKzglTgPZS/oMz5+uPLF6zitpftd5z75iKNb+yDwC5wu19XA14BzsLZwlHH2dz9O2aYYCAMuH3Arp1J3JnA6TtngJZxGgD/12eonwC9dZZx/jDkia/+Fcz88ByjAmHqcbvHNOPf2wdyE8z7sO4/6f3HkPO99p0L9Ir3zvMMG4BScv92fxxz/x10HPIW16/uVd17GmUHmyKGC1tZi7atY23bEOmf9Czh5dk7CuedX4fzub3SVCXq3K8Dp0Xg5Tm+KEpzW+TOH+b+5Dec9IgHMDPSA09+5Esg8a61dYJwnkrustZluOO7druM+Pt5jiQzL+X/rYuyZX0VEJj13lQmMMccC/2etPcX18xXAsdba4aaYFHEf5/95P5CDtYMNoxORABXwLe/WaXXcb4z5LIBxLBpmN1zbJhpXK6IxJgVn6q+RZDcVERERHzOeMgGwFkg0vd2Bnd5NKhOIiIjHBFzl3RjzEE53ltnGmBJjzNU4Y0ivNsZswhknOtKkGHOBda793sB54q4btYiIiB9wZ5nAOl2pbwReM8ZswcnN0X86KBERkQkTkN3mRURERERERAJJwLW8i4iIiIiIiASaEG8H4E4pKSk2Ly/P22GIiIiM2Pr166ustanDbymjoTKBiIj4m+HKBAFVec/Ly2PdunXeDkNERGTEjDFF3o4hEKlMICIi/ma4MoG6zYuIiIiIiIj4OFXeRURERERERHycKu8iIiIiIiIiPk6VdxEREREREREfp8q7iIiIiIiIiI9T5V1ERERERETEx6nyLiIiIiIiIuLjVHkXERERERER8XGqvIuIiIiIiIj4OFXeRURERERERHxciLcDEJGBPbjmwKDrLluR68FIREREjqT7lIiIZ6nlXURERERERMTHqfIuIiIiIiIi4uNUeRcRERERERHxcaq8i4iIiIiIiPg4Vd5FREREREREfJwq7yIiIiIiIiI+TpV3ERERERERER+nyruIiIiIiIiIj1PlXURERERERMTHqfIuIiIiIiIi4uNUeRcRERERERHxcaq8i4iIiIiIiPg4Vd5FREREREREfJwq7yIiIiIiIiI+zuOVd2NMhDHmA2PMJmPMNmPMLwbY5hRjTL0xZqPr9TNPxykiIiIiIiLiK0K8cM524DRrbZMxJhR41xjzgrV2db/t3rHWnueF+ERERERERER8iscr79ZaCzS5fgx1vayn4xARERERERHxF95oeccYEwysB2YAt1hr1wyw2UpjzCagFLjRWrttkGNdC1wLkJubO0ERy2T34JoDg667bIX+70REREREZGJ5pfJure0GFhtjEoB/G2MWWGu39tlkAzDV1bX+HOApYOYgx7oduB1g+fLlasH3Qar4ioiIiIiIjI9Xs81ba+uAN4Gz+i1vsNY2ub5/Hgg1xqR4PEARERERERERH+CNbPOprhZ3jDGRwOnAzn7bZBhjjOv7Y1xxVns4VBERERERERGf4I1u85nAPa5x70HAo9baZ40x1wNYa28DLga+aozpAlqBS1yJ7kREREREREQmHW9km98MLBlg+W19vr8ZuNmTcYl/0Th6EZHAYIzJAe4FMoAe4HZr7U39tjHATcA5QAtwlbV2g6djFRER8SavJKwTERERcekCvmet3WCMiQXWG2NesdZu77PN2TiJa2cCK4BbXV9FREQmDa8mrBMREZHJzVp7qLcV3VrbCOwAsvptdgFwr3WsBhKMMZkeDlVERMSrVHkXERERn2CMycMZWrem36osoLjPzyUcWcHHGHOtMWadMWZdZWXlhMUpIiLiDaq8i/ig2uYOnttcylu7KqhobPN2OCIiE84YEwM8AXzbWtvQf/UAuxyRyNZae7u1drm1dnlqaupEhCkiIuI1GvMu4mN2lzfylXvXUVzTQo+Fl7aXc9GSLJbnJXk7NBGRCWGMCcWpuD9grX1ygE1KgJw+P2cDpZ6ITURExFeo5V3EhxTXtPCZW9+npaOba0+czg8+OZvcpChe3l5Oe1e3t8MTEXE7Vyb5fwI7rLV/GmSzp4ErjeNYoN5ae8hjQYqIiPgAVd5FfER3j+V7j27CWnji+uPITY4mISqMcxZm0tTexXsF1d4OUURkIhwPXAGcZozZ6HqdY4y53hhzvWub54F9QAFwB/A1L8UqIiLiNeo2L+Ijbn97Hx8U1vDHzy4iNznKKaICuUlRzMuM4509layYlkR0uN62IhI4rLXvMvCY9r7bWOAGz0QkIiLim9TyLuIDtpXW86dXdnHOwgwuWnpEAmXOmJdOe1cPGw7UeiE6ERERERHxNlXeRbysrbOb7zyykcSoMH594UKc4Z8flx4XQVpsOLvKG70QoYiIiIiIeJsq7yLj9MbOCv713n42HKils7tn1Pv/7sVd7C5v4vefXURidNig281Oj6WoqoX2TiWuExERERGZbDR4VmSMmtu7eHpTKVsO1h9eNj01mn9cvoyZ6bEjOsaPn9zCgx8c4NjpSRysbeXBNQcG3XZWRizvFFSxt7J53LGLiIiIiIh/Ucu7yBj0WMs9qwrZXtrAjWfO4v0fnsZNlyymobWTC255jxe3Dj+DUUFFE49vKCE7MZJzFmQOu/3U5CjCQoLYra7zIiIiIiKTjirvImOwel81JbWtXLwsm6+fNpMpCZFcsDiLZ79xIrPSY/nqAxu4+739g+5fXNPCNfesJTQ4iC+smEpI8PBvxZCgIPJTY9hd3oiTeFlERERERCYLVd5FRqm+tZOXt5czMy2Go7LjP7YuIz6Ch689ljPmpvPzZ7bz06e20NDW+bFtth6s56Jb36emuYMrVuQSHxk64nPPSo+hrrWTgoomt1yLiIiIiIj4B415Fxmll7aVYa3lgsVZA2aGjwgN5tbLl/G/z+/gn+/t56Vt5Vy8LJv02HDe21vNazvKyYiL4IGvHse6wtFN/TYrzRlLv2pf9YjH1YuIiIiIiP9T5V1kFOpbO9lcUsfK6ckkDZEZPjjI8NPz5nH+oil846EP+cdbe+mxEBUWzIkzUzkuP3nUFXeAhKhQYsJD2FRcDyvHcyUiIiIiIuJPVHkXGYXV+6qxFo7LTxnR9otyErj+5Hx6rKWprYuosOARjW8fjDGG7MRINpXUjfkYIiIiIiLifzTmXWSEOrp6+GB/DfOmxA05H/tAgowhLjJ0XBX3XtmJUeytbDpiLL2IiIgndPdY1uyrpkfJU0VEPEqVd5ER+rC4ltbObo4fYav7RMlOjMRa2FpSP/zGIiIiblTR2Mbld67h87ev5s1dFd4OR0RkUlG3eZERsNbywf4apsRHMDU5yquxZCdGArCxpI7jZnj3QYKIiEwelY3tnPfXd2lo62RRdjxv7Kxk/pR40uMivB3ahHhwzYFB1122IteDkYiIONTyLjICpXVtHKpvY3le0oAZ5j0pKiyEvOQoNhXXeTUOERGZXJ768CAVje08fO1K/nnV0YSHBvHkhhJ1nxcR8RCPV96NMRHGmA+MMZuMMduMMb8YYBtjjPmrMabAGLPZGLPU03GK9LWuqIaQIMOi7ARvhwI4ifA2q9u8iIh40L8/PMiinAQW5ySQEhPOOQszKa5tZU95o7dDExGZFLzR8t4OnGatXQQsBs4yxhzbb5uzgZmu17XArR6NUKSPts5uNpXUsSArnsiwYG+HA8Ci7AQO1bdR3tDm7VBERGQS2FXWyPZDDXx68ZTDyxZmxRMSZNhT0eTFyEREJg+PV96to/dTPtT16t/f6gLgXte2q4EEY0ymJ+MU6fXC1kO0dfawbGqit0M5bFFOAoC6zouIiEc8tfEgwUGG8xZ9VHkPDQ5iWko0Baq8i4h4hFfGvBtjgo0xG4EK4BVr7Zp+m2QBxX1+LnEtG+hY1xpj1hlj1lVWVk5IvDK5PbK2mKToMKalRHs7lMPmZcYRZGBbaYO3QxERkQDX02P5z4cHOWlmCikx4R9bNyMthorGdupbNX2piMhE80rl3Vrbba1dDGQDxxhjFvTbZKCMYANmQ7HW3m6tXW6tXZ6amurmSGWyK6puZvW+GpZNTSTIy4nq+ooMC2ZaSjTbD6nyLiIiE2vLwXpK69s4v0+re68ZaTEA7FXru4jIhPNqtnlrbR3wJnBWv1UlQE6fn7OBUs9EJfKRR9cVE2Rgaa7vdJnvNX9KPNvV8i4iIhNsbWENAMflHzk9aXpcBNHhIRRUqvIuIjLRPD7PuzEmFei01tYZYyKB04Hf9tvsaeDrxpiHgRVAvbX2kIdDlQnW3tXNPe8XcnReEvOmxI16/5aOLl7bWUF1Uzud3ZazF2SQnei+Odi7unt4fH0JJ89KJT4ydNDthpoHdiLNmxLH05tKqWvpICEqbNzH03y2IiIykLWFNeQkRZIRf+R87kHGkJ/qjHu31np9OlURkUDmjZb3TOANY8xmYC3OmPdnjTHXG2Oud23zPLAPKADuAL7mhThlAq0vquEPL+3iv5/exsW3vc/rO8tHtX97p1Px/2BfDc3t3VQ1tfPPd/dzoLrZbTG+vaeS8oZ2Pn90zvAbe8F81wMPtb6LiMhEsdayrrCWo/OSBt1mZloMTe1dlDe0ezAyEZHJx+Mt79bazcCSAZbf1ud7C9zgybjEc6qb2nlyw0FykqK4+VPz+eMru7jmnnXcfNlSzlk4/KQC7V3d3Le6iIN1rVx2zFTmTYmjrqWDf767n7veL+SzR+eQnxoz6rj6tzzft6qQ6PAQKhrbCQny6giTAc3LdFXeDzVw3IwjuzKKiIiM176qZqqbO4asvOckOb3eDta1Dtg6LyIi7uF7NRIJeO8WVBEUZPjCilxOnZPGI9euZGF2Aj/59xaqm4Z/an/L6wXsq2rmM0uzD3e3T4gK45oTp2OA376wc9wx1rZ0sLOskaOnJvpkxR0gOSacjLgIZZwXEZEJs8413n2oyntKTDihwYay+lZPhSUiMin5Zq1EAlZTexfri2pZkpNAbIQzjjw6PITfX3wUTe1d/OrZ7UPuv620nr+/uZclOQks6ZdELj4ylJNmpfLy9vLDhY2x+mC/s/8x0wYvrPiCeVPi2FZa7+0wREQkQH2wv5bEqFDyUwefLjXIGNLjIjhU3+bByEREJh+Pd5sX3zVc4jV3JC1bva+a7h7LiTM/Pq3frPRYvnrKDP762h4+tXgKp81JP2Lfjq4evv/YZhKiwjj3qIG71x+fn8Lmkjp+8/wOnvjqcWNKnNPZ3cPawhrmZsa5JRHcRJo/JY63dlfS1tlNRGiwt8MREZEAs66ohuV5ScPeTzPjI9h6sEFJ60REJpBa3sVjeqxlzf4a5mTEkhobfsT6G07NZ3Z6LD94fDOVjUd2n//tizvZfqiBX396AVFhAz93CgsJ4junz2LDgTre3FU5pji3HKynpaObY6cnj2l/T5qXGUd3j2VXWaO3QxERkQBT0dhGUXULR+cNP11qRnwkrZ3d1Ld2eiAyEZHJSZV38ZjSulaa27tYmJ0w4PrwkGD+eukSGtq6+P7jm3DyFjpe3FrGP9/dzxdXTuWT8zOGPM9nlmWTGR/B7W/vG3WM1lre3VNFWmz4kF0EfcWCrHgAtqrrvIiIuNmWEufe0n+Y2kAy45xEdWXqOi8iMmFUeReP2V3eiAFmpA2eCX52Riw/PXcub+6q5Kv3b2BXWSN3vrOPGx/bxKLseH587txhzxMaHMSXj5/Gqn3VhwseI7WrrJGyhjZOmpXqF93+shMjiY8MHfV1ioiIDGdzST3GfDS7yVB6s8wfalDlXURkoqjyLh6zu7yJrMRIYsKHTrVwxbFT+d4Zs3hrdyWf/Mvb/M9zO1ick8Ctly8jPGRk47ovOSaH2PAQbn9ndK3vb+2uJCEqlEWD9A7wNcYYjsqOZ8tBVd5FRMS9th6sJz81huhh7tsAEaHBJEWHcahOGedFRCaKKu/iEa0d3RTXtDAzLXbYbY0xfOMTM3nr+6fwg7Nm8/C1x3L/NSuYkhA54vPFRoRy6YpcnttcyoHqlhHts7+qmaKaFk6ckUJwkO+3uvdakBXPrrJG2jq7vR2KiIgEkC0H61noGp41EhnKOC8iMqFUeRePKKhswgKz0gfvMt9fWlwEXztlxpgTx119wjRCgoO4+Y09w25rreXlbWXEhIewbKpvTw/X31FZ8XT1WHYqaZ2IiLhJRUMbFY3to6q8Z8ZHUNPcQUdXzwRGJiIyeanyLh6xu7yRiNAgshOjPHbO9LgILjsmlyc2HBy29f25LYcoqmnhjHnphIX419tiYbZTsFLXeRERcZfee0rvPWYkMuMjsEC5xr2LiEwIzfMuE85aS0FFEzNSYzzeHf2rp+Tz4AcHuPmNPfzu4kUDbtPW2c3/Pr+TzPgIlk0dPqOur8lKiCQxKpQtJXXAVG+HIyIifubBNQeOWPbqjnIMzrj3PeVNIzpOWqyTtG6g6V5FRGT8/KuJUfxSbUsn9a2dTEsdeZd5d+nb+r51kJbpv7y6h4N1rZyzMJMgP8gw358xhoXZCWxWxnkREXGT0rpWUmLDR5woFiAxOoxgY6hQ5V1EZEKo8i4Trqi6GYC8ZM91me/rm5+YSWpMODc8uIGGts6PrXtu8yFue2svlx6TQ74XHi64y1FZ8eypaFLSOhERcYuDda1kjyJRLEBwkCE5JozKJlXeRUQmgirvMuEKq5uJCA0iPS7CK+dPig7j5suWUFLbyvcf20RjWyfWWt7YWcGNj21iaW4CP//UfK/E5i4LsuLp7rFsK23wdigiIuLnGto6aWzrGtUsL71SY8OpbNSYdxGRiaAx7zLhCqtbmJoU7dUu6cvzkvjhWXP49fM7eGfPa+QmRbGzrJG85ChuG8X88b6qd6z+B/tr/HLcvoiI+I7SWmeu9qyxVN5jwtlxqIGOrh6/SwArIuLr9KkqE6qmuYPKxnameqnLfF9fOWk6/7nheM5dmElIsOE3n17Iy985mTQv9Qhwp9TYcGamxbBqX7W3QxERET93sK4VA2QmjP7+mBobTo/9aMiciIi4j1reZUKtK6wBIC852suROBblJLAoJ8HbYUyIlfnJPL6+hM7uHkKD9VxORETG5mBdK6mjTFbXKzU2HIC9lU3MTI91d2giIpOaSvgyodYW1hASZMhOHH3XOxmdldOTaenoZnNJnbdDERERP3awrnVMXeahb+VdLe8iIu6mlneZUGsLa8lKjCTEgy3BA81X2+uyFbkei8PTVkxPBmDV3mqWTU3ycjQiIuKPxpOsDiA8JJj4yFAKKkY2N7yIiIycWt5lwrR0dLH1YL3PdJkPdEnRYczJiNW4dxERGbPxJKvrlRobzt5KVd5FRNxNLe8yYTYW19HVY702v/tktDI/mQfXHKC9q3vAsYqD9Uqoae7gw+Jaqps6MMDJs1NJi/X/RH4i4vuMMXcB5wEV1toFA6w/BfgPsN+16Elr7S89FuAkM55kdb1SY8LZXFKHtRbjxZlmREQCjVreZcKs3V+LMZCbpJZ3TzkuP4X2rh5W76sZ0fbWWjYcqOWvr+/h9R0VFFY3s/1QA399bQ8vbj2EtXaCIxYR4W7grGG2ecdau9j1UsV9Ao0nWV2v1Nhwmju6KWvQfO8iIu7k8ZZ3Y0wOcC+QAfQAt1trb+q3zSnoKbvfW1tYw+z0WCLD/HsOdX9y4swUEqJCeXRdMSfPSh12+5e3l/PW7krykqP47PIcEqPCaGrv4qWtZby9p4qEqDCOdY2lFxGZCNbat40xed6OQxwH61qZkRozrmP0Jq0rqGgiM14Ja0VE3MUbLe9dwPestXOBY4EbjDHzBthOT9n9WFd3DxsO1HLMNCVO86SI0GA+vSSLl7eVUd3UPuS27xZU8dbuSo7OS+KaE6eTGBUGQEx4CJ9emsWs9Bie33KIQ/WtnghdRGQoK40xm4wxLxhj5g+2kTHmWmPMOmPMusrKSk/GFxAaWseXrK7X4YzzSlonIuJWHq+8W2sPWWs3uL5vBHYAWZ6OQybW9kMNtHR0szxv6Mr7g2sODPqSsbn0mFw6uy1Pbjg46DYbi2t5fssh5k+J44LFUwjqNyYxyBguXpZDZGgwj64rprtH3edFxGs2AFOttYuAvwFPDbahtfZ2a+1ya+3y1NThex/Jxx2oaQEgN2l8uWpiw0OIjQjRdHEiIm7m1YR1rm5yS4A1A6xeaYzZBJQCN1prtw1yjGuBawFycwN3GjB/s7awFoBj8pJ4fWeFl6MJPMNNh7c0N4GH1x7gmhOnHZEsaE95I4+vL2FaSjSfW55zRMW9V0x4COcelcnDa4t5ZXs5Zy3IcOs1iIiMhLW2oc/3zxtj/m6MSbHWVnkzrkBUXNtCcJAhM358CUuNMeSnxmi6OBERN/NawjpjTAzwBPDtvjdmFz1l9zP9W82f3FBCYlSoKu5ecskxueytbOb+1UUfW76vqokH1hwgPS6CK46dSmjw0B8B86fEkxgVyj/e3qvkdSLiFcaYDON6CmmMOQan7KI5MSdAcU0LU+IjCBnm3jASM9JiNF2ciIibeaXl3RgTilNxf8Ba+2T/9XrK7t96rGVfZTNzM2O9HcqkddGSLF7aWsZ/P72N1NhwTpiZyr8/PMhd7+4nKTqcLx6XR0To8IkEg4MMJ8xM5ZlNpawrquXoYYZBiIiMljHmIeAUIMUYUwL8NxAKYK29DbgY+KoxpgtoBS6xeprodt09loN1rRzjps/5/NQYHl9fQkNbJ3ERoW455lCG65EmIhIIvJFt3gD/BHZYa/80yDYZQLm11uopu/85WNtKa2c3M9NVefeWkOAg/nbZEi67Yw3X37/h8PLZ6bF8/uicEVXcey3LTeTdPZX84619qryLiNtZay8dZv3NwM0eCmfSKmtoo7PbkjPO8e698lOdaWL3VjSxJDfRLccUEZnsvNHyfjxwBbDFGLPRtezHQC7oKXsg2FXeiAFmjnOqGRmfqLAQ7v7S0TyytpggY0iPj6ChtXPQMe6DCQsJ4tJjcrntrb1UNbWTEhM+QRGLiIi3FLuS1eUkuqfyPiPNKQMUqPIuIuI2Hq+8W2vfBYasPegpu3/bU95IdmIkUeFezYcoQEJUGNednH/457Fm8b9gcRZ/f3MvL2w5xBUr89wUnYiI+IrimhZiwkNIiHJPF/fcpChCg40yzouIuJHXEtZJYGpp76KktpVZ6jIfUGZnxDIzLYZnNh/ydigiIjIBDtS0kJMUdcQMJWMVEhxEXnK0ktaJiLiRmkbFrfZUNGHBZyvvmj9+7M5fNIU/v7qbsvo2MsY5jZCIiPiOpvYuqps7WD7Vvd3b81Nj2F3e6NZjTlZKyCcioMq7uNnu8kaiwoLJSowc97FU0fYt5x2VyZ9e2c1zWw5x9QnTvB2OiIi4yT5X6/h0N+eqmZEWwys7yuno6iEsRJ09RUTGS5V3cZuOrh52lDUwNyNu1EnRxH0m6qHH9NQY5k+J49nNpaq8i4gEkH2VzYSHBDElYfwP3vvKT4umu8dSVN2sGWhERNxAj0HFbbYerKets4flmk4sYJ01P4ONxXVUN7V7OxQREXGTfVVN5CVHExzk3gfv+a6WfI17FxFxD1XexW3WFtaQEhNOXrJ7ppkR33PK7DSshbf3VHo7FBERcYND9a1UNXUcnpfdnXor7wUVqryLiLiDKu/iFuUNbRTVtHB0XqLbMtWK75k/JY6UmDDe2KnKu4hIIFi1txpw/3h3gOjwEDLjIzRdnIiIm6jyLm6xtrCGYGNYkuveTLXiW4KCDCfNSuXtPZV091hvhyMiIuO0am81kaHBEzaLyIy0GHWbFxFxE1XeZVDVTe28uqOc5zaXUtPcMeh220sbWLOvhqOy44kJVw7EQHfq7DTqWjrZWFzn7VBERGQcrLW8v7ea6anRE5ZoNj81hr0VTVirB74iIuOlmpYM6K3dlby0rQwDBBnDqn3VlNS28KNz5hIfGXp4u/aubr776EYiw4I5Z2Gm9wIWjzlxZgpBBt7aVcEyN88JLCIinlNQ0cTButYJ/SzPT4uhuaObsoY2MuPdm81eRGSyGXfLuzHmCWPMucYYteIHiLqWDl7bUc6cjFh+cNYcvv/J2Rw7PZnH1pfwyT+/zdObSmnp6KKktoUbH9vMzrJGLlqSRbRa3SeFhKgwluQm8uZujXsXkY9TmcC/vLy9HIC5mXETdo7eRHhKWiciMn7uuLneClwG7DHG/J8xZo4bjile9IrrZv6pRVOIjwwlLjKU846awr+/dhyxESF886EPWfzLVzj592/ywpZDfPO0GcyZwBu/+J6TZqay5WA9dS2DD6cQkUlJZQI/8sr2co7Kjv9Yjzp3m9E7XZwq7yIi4zbuplJr7avAq8aYeOBS4BVjTDFwB3C/tbZzvOcQzymta2VjcR0nzUolISrsY+uOyk7g+W+dyNrCGl7fUUFIcBBXrpzKlIRIHlxzwEsRizecMDOZP7/qJDo6e4zDJYb7n7lsRe6Yjisi3qMygf+oaGhjY3Ed3ztj1oSeJzU2nNiIEAqUtE5EZNzc0s/ZGJMMXA5cAXwIPACcAHwROMUd5xDPeH9vNeGhQZw8K3XA9aHBQRyXn8Jx+Skejkx8yVHZCcSEh/BOQdWYK+8iEphUJvAPr+6oAOCM+elsKKqbsPMYY1xJ6zRdnIjIeI278m6MeRKYA9wHnG+tPeRa9YgxZt14jy+e02Mtu8sbmZUeS0Ro8BHr1bouvUKDgzh2ejLvFVR5OxQR8SEqE/iPV7aXkZMUyez02AmtvIMzXdzbypMiIjJu7hjzfqe1dp619n97b9LGmHAAa+1yNxxfPORQXRtN7V3MTo/1dijiB06YkUxRdQvFNS3eDkVEfIfKBH6gvrWT9/ZWc+a8DMwETRHXV35qDBWN7TS0adSEiMh4uKPy/j8DLFvlhuOKh+0qbwRgpirvMgInzHSGTqj1XUT6UJnAD7yw5RAdXT18atEUj5xvRpqS1omIuMOYu80bYzKALCDSGLME6H10GwdEuSE28bDd5Y1kJ0YSoynfZATyU2NIjwvn3YIqLjlGyeXE+4Ya2qMEiBNLZQL/8u8PDzI9NZqjsuM9cr6+08UtyZ24OeVFRALdeGppnwSuArKBP/VZ3gj8eBzHFS+obe6guKaFU+ekeTsU8RPGGI6fkcKbuyrp6bEEBU1810sR8VkqE/iJktoW1uyv4XtnzPJIl3mA3KQoQoMNeyuVtE5EZDzGXHm31t4D3GOM+Yy19gk3xiRe8PaeSixovLuMygkzUnhyw0F2lDUwf4pnWnBExPeoTOA//rOxFIALl2R57JwhwUHkJUdT4Gfd5nus5VB9G6V1rczNjFPPRBHxuvF0m7/cWns/kGeM+W7/9dbaPw2wm/ioNftriAgNIisx0tuhiB85fsZH495VeReZvFQm8H0PrjmAtZa73ytkanIU7+zxbL6S/NQYdrty6/iD3eWN/OHlXdS1OEn23txVwZeOm0ZKbLiXIxORyWw8CeuiXV9jgNgBXuJHtpTUk50QRZCHutBJYEiPi2BmWgzvFlR7OxQR8S6VCfxAaV0blU3tLMnx/LjzGWkxFNW00NHV4/Fzj9beyiYuu2MN3T2Wi5dl86Xj8ujo6uG2t/dS2dju7fBEZBIbT7f5f7i+/mI0+xljcoB7gQygB7jdWntTv20McBNwDtACXGWt3TDWWGVo7V3d7Cxr4Lj8FG+HIn7o+BkpPLz2AO1d3YSHBHs7HBHxgrGWCcSzNhbXEhxkWJjl+Z5S+WnRdPdYiqqbfXpWm7L6Ni67YzVgufqEaaTFRgBw/cn5/O2NAt7cVcFnl+d4N0gRmbTGPVWcMeZ3xpg4Y0yoMeY1Y0yVMebyIXbpAr5nrZ0LHAvcYIyZ12+bs4GZrte1wK3jjVMGt/NQI53dlqwEdZmX0TtxZgptnT1sKKrzdigi4mVjKBOIh3T3WDaV1DMnI5bIMM8/aJ2R6lTY91b67rj3ts5urr1vHU1tXdx/zYrDFXeA5Jhwlk9NZFNJHfWtmq9eRLzDHfO8n2mtbQDOA0qAWcD3B9vYWnuotxXdWtsI7MCZXqavC4B7rWM1kGCMyXRDrDKAzQfrATTeXcZkxfRkgoOM5nsXERhlmUA8p6Ciiab2LpbkJHjl/NP7TBfni3p6LD98YjObS+r5yyVLmJMRd8Q2x+enYC2s2qv7nYh4hzsq76Gur+cAD1lra0a6ozEmD1gCrOm3Kgso7vNzCUdW8HuPca0xZp0xZl1lZeWIg5aPbCmpIyk6jITI0OE3FuknJjyEJTkJvL1H7z8RGXuZQCbWxuJaIkODmeWlLuvR4SFkxkf45HRx3T2WHz65mac2lnLjmbM4Y176gNslRoexICueDwpraGrv8nCUIiLuqbw/Y4zZCSwHXjPGpAJtw+1kjIkBngC+7XpK/7HVA+xiBzqOtfZ2a+1ya+3y1NTUUYYuAJtL6lmYFe+x+V4l8Jw6J43NJfVUNA771heRwDamMoFMrJaOLrYfamBhVjwhwe4o+o3NjLQYn2t5L6tv45sPfcij60r45idmcsOpM4bc/vgZzlCx57cc8lCEIiIfGfcnuLX2h8BKYLm1thNoxun2PihjTChOxf0Ba+2TA2xSAvTNBpINlI43VjlSa0c3eyqaWJStab5k7E6bkwbAGzsrvByJiHjTWMoEMvFe3VFBZ7dlkZe6zPfKT41hb2UT1g7YHuMRbZ3dvFdQxZ3v7OO7j2zkpN+9wYvbyvjh2XP47hmzhm3IyEmMJD4yVPc7EfGKMWeb72cuztyufY9370AbujLJ/xPYMcS8r08DXzfGPAysAOqttXrEOQG2H2qgu8eyMDtB05/ImM3JiGVKfASv7ajg80fnejscEfGuEZcJxDOe3lhKXEQIU5OjvBrHjLQYWjq6KaltJSfJs7G0dHTxwye28OK2ssPT1SVGhfKZZVl89eQZ5I7wd2OMYVZ6LO/sqaKjq4ewEO/1ZBCRyWfclXdjzH1APrAR6HYttgx+oz4euALYYozZ6Fr2YyAXwFp7G/A8zni5Apyp4r403jhlYFtK6gBYmBXP63qKLIN4cM2BQdddtiIXYwyfmJvOExtKaOvsJiJUU8aJTEZjKBPIBKtv6eSt3RWsmJZMkAeHxw103zhY2wrAttIGj1be61s7+fLda/nwQC1Xrszj5NmpLMpOICk6bEzHm5MRy9rCGtYW1nD8DE2zKyKe446W9+XAPDvCPlDW2ncZeEx7320scIMbYpNh7DjUSHJ0GBnxEcNvLDKE0+amcd/qIlbvq+aU2WneDkdEvGNUZQKZeC9tK6Oz23KUDwyPy4iPIMjAttJ6zlqQ4ZFzWmu5+u61bC6p45bLlnL2wvFPXpSfGkNYSBCv76xQ5V1EPModfX22Ap75BBa321XeyOwM72SelcCycnoykaHBvLZDPThEJjGVCXzMM5tLmZocRVaC96eDDQ0OIjU2nK2uKWo9YWdZI+uKavnlBQvcUnEHCAsJ4tjpyRr3LiIe547Kewqw3RjzkjHm6d6XG44rE6ynx7K7vNFr08ZIYIkIDebkWam8sLWMru4eb4cjIt6hMoEPqW/p5P291ZyzMNNnZpSZEh/JttL+kwxNDGstr++sICcpkouXZbv12KfNTmVfVTOFVb439Z2IBC53dJv/uRuOIV5wsK6Vlo5u5qjlXdzkoqVZvLitjLf3VHLanIHnyRWRgPZzbwcgH3ljVwXdPZYz56Wz41Cjt8MBYEpCJB8W11HR0EZa3MQO2dtT0cTBulb+76KFhA4yRd5QOV2GcvLsNHhmO+/trSIvJXo8YYqIjNi4K+/W2reMMVOBmdbaV40xUYCyVfmBnWXOjXyWKu8yDn0LPt09luiwYP708m7K6tu5bIUyz4tMJioT+JZXdpSTGhvOouwEn6q8g5O0bqIr72/uqiQhMpSLlrq31R0gLzmKlJhw1u6v4Qsrprr9+CIiAxl3t3ljzFeAx4F/uBZlAU+N97gy8XaVOd3W1G1e3CU4yLAoJ4EdZY20tHd5OxwR8TCVCXxHe1c3b+2q5PS5aQQF+UaXeYBMV4LciR73Xt/aSWF1M0dPS5qQ6dyMMRwzLZG1hbVuP7aIyGDc0W3+BuAYYA2AtXaPMUappv3ArvImshMjiQl3x7+BiGNpbiLv761m0wQWzIabuk5EvEZlAh+xel8NTe1dnD7Xt4YwRYQGMy0lesLHve845Bx/XmbchJ3j6Lwknt9SRmld6+EeBSIiE8kdtbZ2a21HbyIUY0wIzpyu4uN2lTVovLu43ZSESDLjI1i1t4rO7p5Bxxn2stay41ADmw/Ws7eiiejwEKanRnPs9CSmp8Z4KGoRcROVCXzEq9vLiQwN9smpzOZNiWNTcd2EnmPHoQaSo8NIiw2fsHMcnZcEwNrCGi5YnDVh5xER6eWOfkRvGWN+DEQaY84AHgOeccNxZQJ1dPWwr7JZXeZlQpw+N52qpo5hEwG1tHfx4AcHuH/NAfZWNjMzPZb4yFDWF9Vy/t/e5ZlNpR6KWETcRGUCH9CbZf2EmSlEhPpeyoEFU+IpqW2lprljQo7f2tHN3som5k+Jm9As+3Mz44gJD+GD/TUTdg4Rkb7c0fL+Q+BqYAtwHfA8cKcbjisTaF9VE109VnO8y4SYkxHL9NRo/vLqbi5cnEV8VOgR2xysa+X+1UU0tXVx1vwMTpiZQpCrkFXf2skr28v4xkMfcqi+lWtPyvf0JYjI2KhM4AP2VjZzsK6Vr53qm5+dS3ITANhYXDshM5PsLm+kx05sl3lw8rwsnZrI2kJV3kXEM8bd8m6t7cFJRvM1a+3F1to7rLXqIufjdrkyzavyLhPBGMM5CzKpa+3kF89uO2Le92c3l3L723sBuP7kfE6alXq44g4QHxnKI9et5NyFmfzvCzt5ceshj8YvImOjMoFveHdPJQAnzUz1ciQDOyo7nuAgw4aiugk5/vZDDcSEh5CdFDUhx+/rmLxEdpc3UTtBvQhERPoac+XdOH5ujKkCdgK7jDGVxpifuS88mSi7yhoJCTJMT9GYYpkYUxIi+fqpM3hyw0GuvmcdOw41sOFALdfcs46vP/ghGXERfO2UfLISB07yExocxB8/t4hF2Ql8+5GNE56ZWETGbjxlAmPMXcaYCmPM1iGO/VdjTIExZrMxZqm74w807+ypIi85ihwPVF7HIioshDkZsWw44P5M7T3WUlDRxOz02I89FJ4ovePe1xcp67yITLzxtLx/GzgeONpam2ytTQJWAMcbY77jjuBk4uwub2R6avSETJ8i0ut7Z87mN59eyHsFVZx90ztc9Pf3eX9vFT88ew5fOWk6sRFHdqfvKyI0mDuuXE58ZCjfeWQjbZ3dHopcREbp24y9THA3cNYQ688GZrpe1wK3jjvaANbR1cOqfdWc6KOt7r2W5iayqbiO7h73dswob2ijtbObaanRbj3uYBblJBASZFg/AQ8iRET6G0/N7UrgUmvt/t4F1tp9wOWudeLDdpY1MjtjYseCiYAzddtz3zyRmy9bwm2XL+WNG0/h+pPzCQka2cdPamw4v7t4EXsqmvjTK7snOFoRGaMxlwmstW8DQw0avgC41zpWAwnGmEw3xByQNhyopaWjmxNn+l6W+b6WTk2guaOb3eWNbj1uYVUzANNSPFN5jwgNZn5WvFreRcQjxlN5D7XWVvVfaK2tBIZuThOvamrvoqS2ldnp6jIvnjE7I5bzjprCWQsySY+LGPX+J89K5bIVudzxzj7WKTGQiC+ayDJBFlDc5+cS1zIZwLt7qggOMqzMT/Z2KENampsI4Pau8/urW0iIDCUxKsytxx3KMlcvgs5++V1ERNxtPJX3oTJzKGuHD+t9yq2Wd/EnPzlnLplxEfz0qa1u72YpIuM2kWWCgQYuD/ghYIy51hizzhizrrKycpyn9U/v7KlkSU7CsMOSvC03KYqk6DC3Jq2z1rK/qpk8D7W691o2NZH2rh62lzZ49LwiMvmMp/K+yBjTMMCrEVjorgDF/Xb3ZprXHO/iR6LDQ/jZ+fPYWdbI6n3V3g5HRD5uIssEJUBOn5+zgdKBNrTW3m6tXW6tXZ6a6ttjvidCY1snWw7Wc9wM3+4yD86sJEtzE/jQjS3vVU0dNLd3eazLfK+lUxMAJa0TkYk35sq7tTbYWhs3wCvWWuvbj3snuZ1ljUSFBZM9SJZvEV/1yfkZnDQrlVd3lNPQ1untcETEZYLLBE8DV7qyzh8L1FtrNX/kANYV1tJj4dhpSd4OZUSWTk1kX1UzVU3tbjne4fHuyZ6tvGfGR5KVEKmkdSIy4ZRqfBLaXd7IzPRYgoImfgoVEXcyxvCLT82nq9vyyvZyb4cjIm5gjHkIWAXMNsaUGGOuNsZcb4y53rXJ88A+oAC4A/ial0L1eav3VRMWHMQS13hyX3fsdGdc/pp97sllsr+6mZjwEJJjPDfevdfSqYlsUMu7iEywEG8HIJ63q6yR0+emezsMkTGZlhLNyvxk3iuoYuX0ZKYkqAeJiD+z1l46zHoL3OChcPza6n3VLM5JIDIs2NuhjMjCrHiiw4J5f28V5x41vgkEese7T0uJxnhgfvf+luUm8MymUkrrWnVfEpEJo5b3SaaqqZ3q5g5mZWi8u/ivU2enERkWzHNbDuGU60VEJrfGtk62ljawYrp/dJkHCA0O4uhpSaxyQx6TupZO6ls7PZ6srteyqc7vXePeRWQiqfI+yexyJaubo8q7+LHIsGBOn5vO/qpmdhxSdl8RkXVFtXT32MNd0f3FyunJ7KtspryhbVzH2e+l8e695mTGEhkarMq7iEwoVd4nmZ2uyvssZZoXP3d0XhJpseG8sLWMrh7NrSsik9vqfdWEBpvD86f7i9756Mc7i8j+6mYiQ4NJiwt3R1ijFhocxKKceLfPWy8i0pdXKu/GmLuMMRXGmK2DrD/FGFNvjNnoev3M0zEGqu2lDaTGhpMa652bm4i7BAcZzlmYSXVzB6vdlOxIRMRfrdlXw6Js/xnv3mv+lHhiI0JYtXd8lfdC1/zuQV4Y795r2dREtpU20NLR5bUYRCSweSth3d3AzcC9Q2zzjrX2PM+EM3lsP9TAvMw4b4chk8SDaw5M6PFnpccyMy2G13eWszQngahw5eAUkcmntaObrQfr+cpJ070dyqgFBxlWjHPce3lDG9XNHazw8hR5y6cm0d2zl80l9X43fEFE/INXSrrW2reNMXneOPdk1tHVQ0FFIyfPSvV2KCJuc87CTP72+h5e3VnBpxZN8XY4IiIet6mkjq4ey/Kp/tVlvtfxM1J4dUfF4dbz0Vqz3+l9NS0lxt2hjcqS3ATASVqnyvvAhnqof9mKXA9GIuKffHnM+0pjzCZjzAvGmPmDbWSMudYYs84Ys66ystKT8fmdgoomOrst86ao5V0CR3pcBEfnJfHB/moqxpnwSETEH60rdCqvy/y08n7anDQAXt9ZMab9P9hfTXhIEBnxEe4Ma9QSosKYkRajpHUiMmF8tfK+AZhqrV0E/A14arANrbW3W2uXW2uXp6aqRXko211ZudVtXgLNJ+amExYSxAtby7wdioiIx60rqmVGWgwJUWHeDmVMpiZHMyMtZsyV91V7q5maHEVwkPfGu/dalpvIhgO19PRoGlMRcT+fHCBqrW3o8/3zxpi/G2NSrLVV3ozL320vbSAiNIhpXpoDVWSixISHcOrsNF7YWsYbOys41dWKIyIS6Hp6LBuKajn3qMwJzzMykU6bk8a/3ttPU3sXMaPIX3KovpW9lc2csyBjAqMbuWVTE3lkXTH7qpqYkeaemX06ujSjiog4fLLl3RiTYYyTLtQYcwxOnONLQypsP1TPnIw4n3gyLeJuK/OTSY0N57/+s5XWjm5vhyMi4hF7KppoaOti2VTvJmsbr9PmpNHZbXl3z+iGQL6zx2nXyU/z7nj3Xr1j3d8rGH+xtaOrh6/cu445//UCf351N2/sGlvPBBEJHN6aKu4hYBUw2xhTYoy52hhzvTHmetcmFwNbjTGbgL8Cl1hr1f9oHKy1bC9t0Hh3CVghQUFcuDiLktpWbnptj7fDERHxiHVFznh3f0pW9+CaA0e89pQ3EREaxGs7RldBfa+gipSYcDLivDvevVduchQ5SZG8WzC+zqLdPZbvPrqRV7aX87nlOcSEh/DK9nK2Hqx3U6Qi4o+8lW3+0mHW34wzlZy4ycG6VhraujTeXQLatJRoPr88hzve2cf5izKZPyXe2yGJiLhV/67xj60rITo8hPcKqjBenON8vIKDDLPSY3ljVwVd3T2EBA/fvtTTY3mvoIoTZqT41LWfMCOVZzeVjvg6BnLTa3t4dvMhfnT2HK47OZ/7VhVx61sF/GfjQfJSokc1tEBEAodPdpsX99te6kpWp5Z3CXA/OmcOSdFh3PjYZo0TFJGAV1TdTF5ylE9VXsdqwZR4qpo6eG/vyLqc7yxrpKqpg+NnpExwZKNzwowUGtu72FQytlbyqqZ27nh7H+cdlcl1J+cDzsONi5fl0NbVw7ObS90Z7qAG6iHR+xIR71DlfZLYerCeIANzMtyTPEXEVyVEhfGbTy9kx6EGbn6jwNvhiIhMmIa2TmpbOpmaFOXtUNxiTkYscREh/HtDyYi2f8/VNf2Emb5VeT8uPxlj4N09Y+s6/4+39tLe1c13zpj1seUZcRGcMCOFLSX11DZ3uCNUEfEzqrxPEhtL6pmVHktUmLpZSeA7Y146Fy3N4pY3CjQ+UEQCVlF1C+BMtRYIQoKDOPeoKby0rZzm9q5ht39zdwX5qdFkxkd6ILqRS4wOY2FW/OGHC6NR0dDGvauKuHBJFvmpRybhWzHNSUy4Zn/NuOMUEf+jyvskYK1lU3Edi3MSvB2KiMf893nzSYkJ43uPbqK9S9nnRSTwFFU3ExpsyEzwjWRt7nDR0ixaO7t5aVvZkNuV1bfx/t5qzj1qiociG53jZ6Sw4UAtTSN4CNHXHe/so6vH8s3TZg64PiEqjLmZcawrqqGzW0PDRCYbNcMGoP5jkaqb2qlv7aS9Ux/yEvj6/v+fNT+De1YVcd296zlzfgaXrcj1YmQiIu5VVN1CdmIUIUGB0xazLDeR7MRIntxwkIuWZg+63VMbD2ItXLQky4PRjdwps1K59c29vL6zgk8tGtkDhqb2Lh7+oJhzF2aSlzJ4b4pjpyez/VADWw/WsyTXf2YZEJHxC5xPexlUcW0rANlJvtWtTGSizc6IY1luIm/trqSktsXb4YiIuE1HVw+H6lsDZrx7r6Agw2eX5fBuQdXhZLv9WWt5Yn0Jy6YmDlnJ9aaj85JIjwvnmU0jTy732LpiGtu7+PIJ04bcbnpqNCkxYeo6LzIJqfI+CRysbSE02JAWGzjd6kRG6pyFmcRFhvLY+hLaOtV9XkQCQ3FtCz0WpiYHVuUd4Krj8ogND+Gvr+0ZcP220gb2VDRx0VLfbHUH5yHEeUdN4a1dldS3dg67fXeP5e73C1k2NXHYYY5BxrB8ahIHalqoamof9tjKGi8SONRtfhIorm1lSnwkwUH+P42MyGhFhgXz6SVZ3P1+IX9+dTc/Onuut0MSERm3ouoWDJCb5Jstz+MRHxXKl06Yxl9f28P20oYjprl9ZG0xYcFBnLdwZN3RPV1J7T1fWHAQHd09/PKZbSyb6iSaG2z41ms7yimqbuEHn5wzonMszkngpW1lfHig1i0xd/dYAJUVRXycKu8BrrvHUlrXejg7qYi/cGdha1Z6LEfnJXLH2/v45PwMlmqMoIj4uaLqZtLiwokMC/Z2KBPi6hOm8a/39vOHl3dx55XLCXJVKtcX1fLAmiI+f3QO8VGhXo5yaNmJkSRFh7G5pP5w5X0g1lpueXMv2YmRfHJ++oiOHRcZyoy0GD48UEdPjz38+xmtmuYO7np3P/esKqSxrYuI0CA+vSSLH+pBt4hPUrf5AFfe0EZXjyU7wMbEiYzW2QsyyYyP5MbHNqn7vIj4tR5rOVDTwtQAbHXvFR8Zyrc+MZPXd1bwi2e2Ya2lpaOL7z26kcz4SH58ju9XLo0xHJUVz97KpiG7zr+5u5JNxXXccOoMQoJHXjRfkptIXWvnmMe+F1U3c+of3uSWNws4YUYK3z59JucfNYVH1hZzxp/eorhGuWJEfI1a3gPcAdcHb06iKu8yuUWEBvPbzxzF5f9cwx9f3sVPzp3n7ZBERMakvKGN9q6egBzv3rfXVWRoMCfMSOGeVUW8sasScMb6P/SVY4mN8O1W915H5yXxzp4q3thZwYUDZMa31nLTq3vISojkM0Nk1x/IvMw4wkOCeHx9CSvzk0e1766yBh784ABZCZE8et1KZmfEHl535co8vvbgeu5fU8TXT53hN79rkclALe8B7kBNC7HhIST6eNcyEU84YWYKlx+by53v7mddobL0ioh/Kqp2HsxPTQ7clndwWq7PXpDBqbNT6ejqYXZGLH/87CKOnT66iqo3JUaHcfS0RNYV1VA9QHK5N3ZVsNHV6h4WMrpieVhIEEdlJ/Ds5lJqmztGvF9xTQv3rzlAamw4j3/1uI9V3AEWZsdz+xXLaevs5uG1xYfHw4uI96nlPcAVVTczNTkKY5SARATgR2fP5c1dldz42CZe+NZJIxovOtT4e80dLyKedqCmhdiIyfFg3hjDGfMyOGNeht9+3p46O431RbW8uqOcb3xi5uHl5Q1t/ODxLUxPjebiZaNrde+1cnoyawtreGRdMdefnD/s9o1tnTywpoi4iBC+fNw0UmLCB9xubmYcFy7O4rH1JbxXUMVJs1LHFJ+IuJcq7wGsvrWT2pZOjstPObxM04LIZBcdHsLvL17EpXes5ncv7eS/z5/v7ZBEREalsLqZqUl6MO8vYiNCOS4/hbd2V3LLGwV87ZR8OrstX3tgAy0dXTz4lRWjbnXvlREfwcrpydy3qohrTpg25Jj57h7LQx8U09rZzXUn5RMVPnQ1YEluIptL6nlzdwVH5yUFbHJEEX+iynsAK6puBgJzDliR8ViZn8xVx+Xxr/cKOS4/hTPmjSy7r4iIt9W3dlLX0snxfR7Mi+87bU4adS0d/P6lXby4tYwDNS3Ut3byt0uXMCs9dvgDDOGq4/O47r71vLqjgrMWZAy63fNbD1FY3cznlucwJSFyRMc+c346f3u9gLf3VPLJ+YMfW8SXBHKPSY15D2BF1S2EBhsy40f2AS0ymfzw7DkszIrnO49spKCiydvhiIiMiB7M+6fQ4CA+tzyHH58zh7bObj45P51/felozl80srnqh3L63HSyEiK55Y0Curp7Btxmw4FaVu2t5oQZKSzOSRjxsTPjI1mUHc/7e6toaBs8Y76IeIYq7wGsqLqZnMQogsc496dIIIsIDeYfVywjPCSIr9y7jvKGNm+HJCIyrKIaPZj3V8YYrj0pn1e+ezK/u3gRp85Oc8txg4MMPzpnDlsO1vOPt/cdsX5PeSP/3nCQ6SnRY2o9P31uOt09lvcLqtwRroiMgyrvAaq9s5tD9W0Bn4lWZDymJETyjyuWUd7QxmdvW8WBas1pKyK+rahKD+blSOcdNYVzF2byl1d3s+NQw+Hl6wpruH9NEWlx4XxhxdQx/d8kx4QzLzOOtYW1dHQN3LIvIp6hMe8B6kBtCxZ1qxPpa7AxUF9cmcdDaw9w0a3v8T8XLuCsBZkejkxEZHj1rZ0cqm/jtDnuabGVwPKrCxewZn81F/39fT67PJvq5g5e2HKIxKgwrjoub1wJ546fkcLW0gY+LK5lxTT/mapPJNCo5T1AFVY1Y4DcJFXeRYaTkxTFY9etJC02guvv38BX7l3HnvJGb4clIvIx64tqsMC0FPWqkyMlRYfx6HUrOfeoTB764ABv76rkupPzuf7kfGIjxjetYG5SFFkJkbxfUE2P1bzvIt6ilvcAtb+qmSkJkUSEaloPkZGYmR7Lf75+PHe8s49bXi/gzB3lfGrRFL7ZZ05eERFvWrOvhuAgQ44ezHvdWKfenegs2NNTY/jDZxfxX+fOIyTYEB0e4pZpgo0xHJefzGPrS5TkVcSL1PIegDq7eyiubdWTeZFRCg0O4munzOCd/3ca152Uz8vbyjnjT2/xxPoSWtq7vB2eiExya/bXkJ0YSegQc3mLAMRHhRI9zDzuo7UwO57Y8BDe36vEdSLe4pWWd2PMXcB5QIW1dsEA6w1wE3AO0AJcZa3d4Nko/VdxTQvdPVaVd5ExSooO44dnz+GaE6dx25t7ueu9/ewqb+TCxVOYNyXe2+GJyCTU3N7FloP1nDhD87uL+4ymVT4kKIgV05N4dUcFBRVNzEiLmcDIRGQg3np0ezdw1hDrzwZmul7XArd6IKaAsd813j1PmeZFxiUlJpyfnjePG06dQVxECPevOcALWw7R3aPxfiLiWeuLavVgXrzumGnJBAcZ7nm/0NuhiExKXml5t9a+bYzJG2KTC4B7rbUWWG2MSTDGZFprD3kmQv+2v6qZjPiIcWUVFZGPZMZHcv0p+Ty3+RDvFFRxsL6VS47OJcbNXRJFRAbzwX5nvHvuJJ5Fxh1jt2V8YsJDWJSdwOPrS7jxzNnER40vEZ6IjI6vljyzgOI+P5e4lh1ReTfGXIvTOk9u7vgTffi79q5uDtS0cMy0JG+HIuJXhisUhgQFccHiLLITo/jPxoP8/Y0CtyQXkomnzMgSCNbsr2ZBVjzhIXowL951XH4yGw7U8si6A1x7Ur63wxGZVHy18m4GWDZg6ctaeztwO8Dy5csnfQltc0k9XepWJzJhlk1NJCMuggfWFHHbW3sJDjJ8/bQZKlD7qD0Vjdy/uojKxna+cdoMQpToS/xQW2c3m4rr+dLxed4ORYQpCZGsmJbEPe8X8eXjp026z9WJnjFAZCi+WnkvAXL6/JwNlHopFr+yZl81oPHuIhMpKzGSr582g+e3HOJvrxfw5IaDXLYilwsWTyErIRIn56Zu8N7WYy0vbi0D4KbX9vBuQRX3X71CQ4rE73x4oI6O7h6OmZZEeUO7t8MR4csnTOO6+9bzyvZyzl6Y6e1wRCYNX628Pw183RjzMLACqNd495FZs7+G9Lhwt08PIiIfFxUWwsXLcvjOGbO49c29/P6lXfz+pV2kxIQxJyOO3OQoGtu6yEuOIj0ugiAzUIcimUhbDtZzqL6Nzy3PZkluIj96cguv7ijn/EVTvB2ayKh8sL8GY2B5XhLPbVZxSLzv9Lnp5CRF8q/3Cv228q4H7OKPvDVV3EPAKUCKMaYE+G8gFMBaexvwPM40cQU4U8V9yRtx+pvO7h7WF9VyVLamshLxlBNnpnLizFT2VTbxXkEVm0rq2VPRxPNbDlHX0glAQlQoK6cnc3ReEhGhavX1hO4ey6vby8mIi+Co7AQ+tzyH37+0S5V38Utr9lczNyOO+EglBxPfEBxk+OLKPP7nuR2sL6ph2dTBcy1Za1m9r4Y739nHuwVVTE2OYv6UeJZPTTzcU01ERsZb2eYvHWa9BW7wUDgBY+vBelo6upmWonk3RTxtemoM01NjuML1s7WWv7+5l/1VzawrrOWFrWW8s6eK847KZGGWHrBNtN3ljVQ3d/CFFbkEGUNwkOG0OWm8vK2Mzu4eQifZGE3xXx1dPWw4UMulx6glUHzLJcfk8s939/PDJ7bw7DdPGDD3S0dXDz99aguPrishKTqMeZlxHKhp4d8fHqS2uYMz52d4IXIR/6XSSwBZs78GgLxJPI2MiK8wxpAYFcbS3ESuPWk6Xzsln/jIUB5eW8z9aw5Q29zh7RADWkFlE6HBhtnpsYeXnT43nYa2LtYW1ngxMpHR2XKwjrbOHlZoFhnxMTHhIfzmooXsqWjib68VHLG+uqmdy/+5hkfXlfD1U2fw/g9P47PLc/juGbM4Oi+JN3dX8v7eKi9ELuK/VHkPIGv2VZOfGk1shLrVifia7MQovnpKPmcvyGB3WSNn3fS2Ci0TaG9FE1OToz+WBfmkWSmEhQTx6vYKL0YmAzHGnGWM2WWMKTDG/HCA9acYY+qNMRtdr595I05vWL3Pedh0dJ4q7+J7Tp2dxsXLsrn1rb3ct7qInh5n4qfV+6o5+6Z32Fhcx02XLObGT84+PGzMGMMFi6cwLzOO5zYforSu1ZuXIOJXVHkPEN09lnWFtRwzLdnboYjIIIKM4cSZqXz1lHyiw0P4wp1r+P1LO+ns7vF2aAGlsa2TisZ28lM/PoQoKiyEE2ak8MqOMqzmfvcZxphg4BbgbGAecKkxZt4Am75jrV3sev3So0F60ep91cxKjyE5JtzboYgM6L/Om8fK6cn811NbOfdv7/KJP77JpXesJiY8hKe+djwXLM46Yp8gY/jM0mwiw4J5dvMhfSaLjJAq7wFie2kDje1dHDtdT+ZFfN2UhEie/cYJfG5ZDre8sZfz//Yu69SV2232VTYDkJ965JSZn5ibRnFNK/uqmj0dlgzuGKDAWrvPWtsBPAxc4OWYfEJbZzcf7K/h+Bkp3g5FZFDxkaHcd/Ux/O7iozDAtJQYvnfGLJ7+xgnMmxI36H6RYcGcMS+dwupmtpY2eC5gET+mynuAWLXP6X577HS1vIv4g6iwEH578VH844plNLR2cvFtq7j+vvVsKq7zdmh+b29lExGhQUxJiDxi3dLcRMBJ8Ck+Iwso7vNziWtZfyuNMZuMMS8YY+YPdCBjzLXGmHXGmHWVlZUTEatHbSiqpb2rhxNUeRcfZ4zhc8tzeP5bJ3LnF5fz9dNmEjOCaYuXT00iIy6CF7ceoqNLvdBEhqPJwAPE+3ud8e7pcRHeDkVERuGT8zM4cWYKt725l7vfL+TFbWVMT43m5FmpzEiNOWIaHc09O7y9lU1MT4khaIApiGamxRAeEsSWkvoBu3KKVww0V1T/PrQbgKnW2iZjzDnAU8DMI3ay9nbgdoDly5f7fT/cdwqqCAkyrNCDefEx7pojPTjIcNaCDO5+v5AnNpRoVgWRYajyHgA6u3v4YH8Nn1ma7e1QRGQMosJC+O6Zs/nKSdN56IMD3Px6Af96r5Ap8RGcNCuVBVnxA1ZE5Ug1zR3UtnQO2lIZEhzEnMw4tpaq5d2HlAA5fX7OBkr7bmCtbejz/fPGmL8bY1KstQGd9fG9giqW5CaMqAVTJq+hKtL+YGZaDNmJkdzyRgEXL8vWVJ4iQ9DdIABsLqmjpaOb4/L1ZF7E09xZaIqNCOXak/KJCAlmY3Edb++p5OG1xeQUVPGZpdmkqWfNsIqqnbHs01JiBt1mYVYc//mwlJ4eS1CQHor4gLXATGPMNOAgcAlwWd8NjDEZQLm11hpjjsEZ9lft8Ug95ME1B2hp72JLST2nzUnz+8qZyFCMMZw2J417VxXx7w8P8rnlOcPvJDJJqfIeAFbtdcovGu8u4j+GKoyHBAexPC+JpVMT2VRcx7ObD/G3Nwr41KIp6jY/jAM1LYSHBJEWN3hm7gVT4rl/9QGKa1uYmnxkUjvxLGttlzHm68BLQDBwl7V2mzHmetf624CLga8aY7qAVuASG+DpqfdWNWOBGWmDP4gSCRSz02NZkBXHLW8UcNGSrI9N8ykiH9E7IwC8v7eaeZlxJEaHeTsUEXGjIGNYkpvIt0+fyfSUaP794UH+8NIuTakzhOKaFnISo4YcZrAgKx6ALUpa5zOstc9ba2dZa/Ottb92LbvNVXHHWnuztXa+tXaRtfZYa+373o144hVUNBEeEkR2YpS3QxGZcMYYvnnaTIqqW3h6U+nwO4hMUqq8+7m2zm7WFdWyUl3mRQJWbEQoV67MY/nURG5+o4BfPLNdFfgBdHT1UNbQRk7SkVnm+5qVHktosGHrQU1NJL7JWsvu8kbyU2MI1tAOmSTOmJfO3Mw4bn69gO4e3eNEBqJu835uw4FaOrp6NN5dJMAFBxk+vSSLiNBg7n6/kKLqZs6Yl/GxbSZ7l/qSuhZ6LOQmDd1SGRYSxOyMWLYpaZ34qIrGdupbOzl1dpq3QxHxGKf1fQZffWADz24u9fiMIK0d3RTXtlBS28qeikbaOntIiw0/PANMQpR6uIr3qfLu51btrSY4yHDMtCRvhyIiE8wYw9kLMmjr7OaNXZVEh4dwXL7mf+5VXN0CQM4IuhkvmBLPS9vKsNYeMR2fiLftLm8EYFa6xrvL5PLJ+RnMSo/hr6/t4dyFmRM29r27x1LW0EZxdQsHals4UNNCZWP74fUx4SGEhwRR09KBtRARGsSnl2TznTOOmKFSxKNUefdz7++tZmFWPLERod4ORUQ8wBjDhUuyaOno5rnNh4iLCD08hnuyO1DbSkpMGFEjmFZrflY8D68tprS+jayEobvZi3jarvJG0uPC1dInk05QkOF7Z87muvvWc++qIr58wrRh9xnJnPN1LR18eKCODw/UsuFAHZuK62hs7wIgMjSY3KQoFmUnkJsURXZi5OHztnV2s6uskYc+OMATG0p4Y2cFn16SRc4wPbxEJooq736sub2LTcV1XHvSdG+HIiIeFGQMnz86h3++u59H1xUTGxEy6bOmW2s5UNPCrBFm5p6bEQvArrIGVd7FpzS1d1FU1cJxMzQcTianM+elc9KsVP78ym7OW5RJWuzYpkk9WNfKF+/6gJ1lDZQ3OK3qBsiIj2DulDhyk6LITYwiOSZs0B5YEaHBLMpJYFFOAleuzOPa+9Zxxzv7uPzYqcxKjx3rJYqMmRLW+bG1hTV09Vh1mxWZhEKDg7ji2KnER4Zy3+oiqvp095uMSmpbaW7vIjd5ZK0hs1yV951ljRMZlsiovV9QRbe1qhjIpGWM4efnz6Otq5v/fX7nqPa11rL1YD23vbWXW94o4J09lUSHhXDmvHSuOWEaPzt/Ht84bSYXLs5iaW4iKbHhIx46NW9KHE9//QRSYsJ5eO0Bqpsm931XvEMt735s1d5qwoKDWDY10duhiIgXRIeHcNVxedz21l7uXlXIJcfkkBY3eAvFSLoW+qsNB2qBkY13B4iLCGVKfAS7VXkXH/PGrkrCQoKYOsIHUSKBaHpqDNefnM/fXi9g6dRErjh26rD7lNS28NyWQxRVt5AcHca5CzNZkptAVJj7qjtJ0WFcfuxUbnmjgPtWF/HVk/MJDw122/FFhqPKux97f281S3ITiAzTh4bIZJUcE86VK/P457v7+ew/VnH/1StGNRavtaObsoY2nt5U6mTVTYke8gGAr/rwQB1hwUGkjyL22RmxankXn9LTY3ltRzmz0mIICVLnSJncvn36LLaVNvDzp7eRmxTFybNSB9yuvrWTV7aXseFAHdHhIXx6cRbL8hIJmqBkpEnRYVx6TC7/em8/r+4o59yjpkzIeUYikB/Ky8BUefdT9S2dbC2t59ufmOXtUETEy3KSorj6hGk8+MEBLr7tfW66ZAnHTh98vGx7VzdbDzawvqiGQleG9l7GwBlz07nu5Hy/6tWz4UAtWYmRo5oTe3ZGHO8WVNHZ3UPoBGU0FhmNLQfrqWhsH7SSIjKZBAcZ/nrpEi6+9X2uuWctXztlBl87NZ/wEKfRqrimhX+9V8i9qwqxwEkzUzlldioRHmgJn5EWwzHTklwNaYlMUe4U8RBV3v3Ue3ursBYltBERwKnAP3rdSr5y7zouuX01lxydw+XHTmX+lDiMMbR2dLOrrIFtpQ1sPlhPR1cPydFhfGJuGtkJUVy2IpeqpnZW7a3mgTVFvLy9nG+eNoNvnT5rVBVib2jr7GZ7aQPHzxhd/o/ZGTF0dlsKq5qZqfHF4gNe3VFOkIHZ+n+USWiwVuTPLM1mW2k9N722h7ve3U9uchTN7V0UVrcQHGRYnJ3AqXPSSIr27OwMZ87LYOvBep7eVMq1J02fsJZ+kb5UefdTb+6qIC4ihCU5Cd4ORUR8xOyMWF769kn86ZVd/PPd/Ty8tpiEqFCCjKGxrZPObktYcBALs+JZNjWRqclRhxP1zM6IZTaxHD8jha+dms/Pn97GX18vYGNJPf+4fJlPD8/ZcrCerh5L7iin7pmdHgc4SetUeRdf8Mr2cpbnJY1oukORySI6PIS/XLKEzyzL5qVtZRTXtJIZH8mVK/M4fW467xZUeSWuyLBgzl6QyeMbSthUXMeSXP/prabu9v5Ldwc/ZK3ljV2VnDQrlRB19RSRPiLDgvnJufO47uR83txVyfqiGoKDDHERobR2dJOXEj1sF/GosBB+d/EiFuUk8NOntvKpm9/limOnDvh54ws3+Q97k9WNsvKenxZNcJBhV1kj5y+aiMhERq64poWdZY385Jy53g5FvGSoCpXAiTNTOXHmAENKCjwfS6/FuQm8t7eK13ZWcFR2gvcCkUnDK5V3Y8xZwE1AMHCntfb/+q0/BfgPsN+16Elr7S89GaMv21baQGVjO6fMTvN2KCLio1Jiwrl4WTYXL8s+vGyoguFA6wyGTy/O4skPD/LQ2mK+sCLXJ7sFbiiqIzcpiphRtlaGhwQzLSWaXeVKWiee1/899/5ep/WwtbObaLW8i/iFIGM4c14696wqYl1RDVesHD4rvnietZb91c2EBkAiUI/fHYwxwcAtwBlACbDWGPO0tXZ7v03fsdae5+n4/MFbuysBlNBGRCbc8rwkOrp7eHbzIZ7fcojzvJhVdyDWWjYcqOW4/LHl/5idEcuWkno3RyUyettKG0iNDSclJtzboYjIKMxKj2VqUhRv7KygrbPbIwnzetW1dLDjUAP7q1tobu8iIiSI1Nhw5k2Jp6fHEuTjOWs8obyhjWc3l7K3shmAtYU1/Nd581jkp0OPvfH44RigwFq7z1rbATwMXOCFOPzWGzsrWJgVT2qsbvAiMvGOy0/h+Pxk3t9bzep91d4O52MO1rVS0dg+5rGGs9NjOVDjFHpEvKWpvYvCqmYWTIn3digiMkrGGM6Yn05DWxf3ry7yyDkrG9v52X+28seXd/PM5kMU17TQYy21LZ28W1DFbW/t5Yw/v8XTm0rp6bEeickX1bZ0cPvb+yita+O8ozI576hMimtbuPa+ddS3dno7vDHxRr+sLKC4z88lwIoBtltpjNkElAI3Wmu3DXQwY8y1wLUAubneH3s50epaOthwoJaTZ6VpbJSIfMxEfiacvTCT6uYOnt1cSlJ0GLN8JMHbO3ucrsYr85NZV1g76v3nZn6UtM6fpsaTwLK9tAELLMiK83YoIjIG01NimJkWwy1vFPD5o3OIjQidsHO9ur2c7z++ica2LpZNTeTEmSkk9+mx09rRzY5DDWw+WMc3H/qQ29/ey68vXOi3Lc1j1dXdw4NrDtBjLV8/dcbh39F1J+Vz4d/f49fPbed3F/tfwhtvtLwP1H+j/yOhDcBUa+0i4G/AU4MdzFp7u7V2ubV2eWpq4Hcjf21HBT0W5mT4RsFZRCaHIGP4/NE5pMdF8NAHByhraPN2SIAz80ZWQiQz02LGtP+8KU5lafuhBneGJTIqW0vrSY4OIyMuwtuhiMgYnTEvndqWTu56t3BCjt/dY/n1c9u55t51ZMZH8uK3T+TCJVkfq7iDk7h26dREXvzWSdx0yWIqGtq58O/v8ctnttPW2T0hsfmiF7aWcbCulc8uy/7Y72hhdjzXnTSdR9eVHB6K7E+8UXkvAXL6/JyN07p+mLW2wVrb5Pr+eSDUGDO6CXwD1AtbDzElPoLsxEhvhyIik0x4SDBXrswjLCSIe94vpKa5w6vxdHT18O6eKk6enXp4yrvRmhIfQXxkKNtLVXkX72hp72JfZRPzp8SP+f9YRLwvOzGKT85P58539rn9/tjc3sV1963njnf2c+XKqfz7huOYkTZ0Q15QkOGCxVm89r2TuXzFVO56bz/n/+3dSXG/K6puZtW+albmJzNvgOFI3/zETKYmR/GnV3Z7Ibrx8UblfS0w0xgzzRgTBlwCPN13A2NMhnHdwYwxx+DE6VsDLb2gqb2Lt/dU8ckFGbrBi4hXxEeGctVxeXR09XDnO/sormnxWizrimpo7ujm1HHMvGGMYV5mnFrexWt2lDXQY9VlXmQoD645MOjLl9x45mxaOrv5sxsrhYfqW/nsbat4fWc5v7xgPr+8YAHhISNPihcbEcqvLlzAPV8+hvrWTi669T02ldS5LT5f09ndw1MbDxIfGcqZ89IH3CYiNJgvHz+NTcV1h6eb9Rcer7xba7uArwMvATuAR62124wx1xtjrndtdjGw1TXm/a/AJdbayZttweX1nRV0dPVw9oJMb4ciIpNYZnwkV58wjfauHi669f3DU1x52pu7KgkLDhpzpvle86bEsfNQA13dPW6KTGTkNpfUkxgVSlaCetSJ+LuZ6bFcviKXB9YUsbNs/A+Ftx6s55N/fpuCyiauODaPkKCgMT+4OHlWKs9980QWZsXzyNpiXttRTiBWr/757n7KG9o5/6gpQz7k+MyybGLCQ7jn/ULPBecGXplI1NUV/vl+y27r8/3NwM2ejsvXvbDlEKmx4SybmkhBRZO3wxGRSWxKQiTXnjSdZzeX8oU71/CVE6dz3UnTjxh7N5He3FXB0dMSxz0n9rzMONq7eiisbh62G6KIOzW2dVJQ0cTJs8Y+9EPE1/haa7infeeMWfxnUym/eHo7D35lxZjf209vKuUHj28iPCSY606aTmb8+B/wpcaG88A1x3LJ7at5bWcFXT2WM+elB8znT3FNC395dTdzM+MO57QZTEx4CBcvy+aBNUX8+Ny5pMX6R84Rr1TeZfRaO7p5c1cln1mWRbDmbBQRH5AeF8HTXz+BXzyzjTve2ce9qwo5/6gpnDI7jePyk3lha9mg+162YnyzgxRWNbO7vInPLssZfuNh9N7gt5U2qPIuHrXlYD0WJl0WaJFAlhAVxnfPmMXP/rONh9cWc+kxo7vfdfdY/vDyLm59cy9H5yVy+tx0t2avDwsJ4qKlTn3ird2VBAcZTp87cPdyf2Kt5b+f3kaQMZx/1Mh6KV+5cip3v1/Iwx8U881PzJzgCN1DlXc/8dK2Mlo7uzl34RRvhyIiclh0eAi/u3gR1540nX+8tY8Xt5Xx2PoSANJiw5maHE1echT5aTHEubHwcd/qIkKCDJ9aPP7PxBlpMYQFB7G9tIELFme5ITqRkdlUXEdmfATpyjIvElAuXzGVV7aX8/Ont7E4J+HwtKSD6e2t0NbZzSNri9lV3sjReUmcvyiTkCD3j3IOMoYLFk+hu8fy+s4KUmPC/f4h4otby3h9ZwU/OWfuiHvkTU+NYeX0ZJ7YUMI3TpvhFz0QvJGwTsbg8fUlZCdGsmJakrdDERE5woy0WH7/2UV8+F9n8Pj1K/n+J2eTGBXGloN1PLa+hN++sJN73i9kV1njuMfYNbd38ei6Ys5emOmWSk9ocBCzMmKUtE48qrqpneLaVhZlJ3g7FBFxs6Agw58/v5j4yFBueGAD1U3tw+6zt7KJv762hz0VjXxq0RQ+vSRrQiruh2M0hguXTCEvOZonNpR4NQHteJXVt/GTp7YyLzOOLx2fN6p9P700i6LqFjYcqJuQ2NxNLe9+4GBdK+/treJbn5hJkLrMi4gPCwkOYnleEsvzkkiMCqPHWsob2thcUs+HB2q5Z1UhOYmRTEuN5rj8sc0A+uSHB2ls6+Kq46a6Le55mXG8tqMCa61fPHkX/7exuA6Ao7KPnMZIRPxfSkw4f7t0CVfe9QGf/vv73HXV0cxIizliu9K6Vp5YX8L6A7WkxIRx7Un55CZFjfv8I8k9EBIUxBdW5HLLmwU8sq6Yb5w2Y9zndaehrqF3+F1ndw9ff3AD7Z3d/PXSJYQEj+6Bx9kLMvivp7by7w9LWDY1cVzxeoJa3v3AE+tLsBY+szTb26GIiIxKkDFkxkfyyfkZfP+Tc/j0kiwa27q47I41fO2B9Rysax3V8Xp6LPe8X8jCrHiW5rrvJjt/SjzVzR2jjkdkLLp7LOuLapmRGkNCVJi3wxGRCbJiejIPX3ssLR1dXHjLe/zsP1tZva+aDw/U8vyWQ3zr4Q859Q9vsrGkjhNnpPD1U2e6peI+GtHhIXx2WQ61zR08v+WQR889XtZafvXsdtYV1fKbixYO+HBkOLERoZw5P4NnNx+io8v3Z51Ry7uPs9by+PoSVk5PJsfDb2YREXcKDjIcnZfE4pwE3tlTySvby3llezknz0rjxJkphLqelg+VzO72d/ZRUNHETZcsdmsLee/T9nWFtWQn6rNWJtZ7BVXUtXZy1oIMb4ciIhNsSW4i//7a8fz+pV08vLaYe1cVHV6XGBXKZ5Zlk5UQSaIXH+RNS4nmxJmpvL2nkle3l3P6IPOj+xJrLT9/ehv3ririKydOG1fOmouWZPHMplLe2FXBJ+f79ueyKu8+7ME1B9hd3siBmhZWTEua9FNviEhgCA0O4rQ56SzJTeSFLYd4dUc5Gw7Ucu7CTOZkDJ7tfc2+an7/0i7OXZjJpxa5N3nn3Mw4YsND+KCwhguXKGmdTKxH1hYTGRrMvGGSWIlIYMhJiuKvly6hvqWT9QdqMBjiIkNYlJ1ASHCQT5TxT5+bxu7yRn745GZeyj3Jo1O/jlZ7ZzffeWQjT20s5ZoTpvHjc+aO63gnzkwhJSaMf284qMq7jM97BVXERoSwUGPiRMQHjafAkRgVxmUrplJQ0cQzm0u5b3URuUlRJMeE8Ym56Ydb4q21vLi1jP/6zzZyEiP5v88sdPu49OAgw9KpiawrrHHrcUX6q25q5+XtZRyTlzTqsZki4t/io0I5bY5vtmqHBAfxueU53PbWXn705Bb+ccUyn8wBU1jVzOMbSqhr6eC7Z8xyS5b4kOAgzl80hQdWH6C+pZP4KPfNjuNuqrz7sLL6NvZUNHHmvPQJzTYpIuJNM9Ji+OZpM/mgsIZ391Ry/f0biAoLZtnURMJDgimpbWFnWSOz0mO4+bKlbp3vtq+j8xL5w8uV1DZ3kBitccgyMZ7YUEJnt2VZnmaPEZlMfKF1fTgZ8RHc+MlZ/Ob5nTy2voTPLc/xdkiHVTW189K2MraVNpAQGcrD167kGDfOwvWZpdn8671Cnt1SyhdWuC8hrrup8u7D3i2oIjTYuPUfU0TEFwUHGVZOT2bFtCQy4iJ4Z08lawtrsUBCVCi/+fRCPrc8e0JbKo92VabWFdVyhh+M9xP/09Xdw93vFXLsdOf/XER8kz9UtCfK1SdM57UdFfzi6W0cOy2Z3GTv5oFpbu/i9Z0VrNlfTUhQEJ+Ym8aJM1LdXj+aPyWOmWkxPLnhoCrvMnqlda1sKqnj6LwkosL0ZxKRySHIGE6fl+6VZDmLchIICw5iXWGNKu8yIZ7fWkZpfRu/vGABFY3Dz/ssIuJpwUGGP35uEWf/5R2+++hGHrluJcFemKraqbSX886eKjq6ejg6L4lPzE2bsN53xhg+vTSL3724i6LqZqYmR0/IecZLtUIf9adXdmOAk2aObR5kERF/5a0Wj4jQYBZmx/OBxr3LBLDWcuc7+5ieEs1pc9J4eG2xt0MSETcLlBb77MQofnXhAr79yEb+8upuvnfmbI+du6Orh4fXHuCvrxVQ1dTOvMw4zpyXTpoHeitduDiL37+0iyfWl/BdD17zaGggtQ/aWdbAExuc6eE0/6uIiOccMy2JLSX1NLZ1ejsUCTBrC2vZXFLPl0+YRpAXWrFEREbjgsVT+NzybP72egHPbZ74+d97eiz/2XiQ0//0Fj/7zzbyU6O5/uR8Lj92qkcq7gBTEiI5eVYqD60t9tk539Xy7oN++8JOYsNDOHl2qrdDERGZVE6fm86tb+7lle3lXLQ029vhSICw1vLHl3eREhPGZ/R/JSJ+wBjDry5cwN7KZr732EamJESwJDfR7edp6ejiPxtLueOdfeyrbGZORiz/+tLRnDIrlYc+GLyH0kT1cvjicXl86V9reWHroXHNHT9R1PLuY17cWsYbuyq54dQZGusuIuJhS3MTyEqI5JlNpd4ORQLIW7srWbO/hm+cNpPIsGBvhyMiMiLhIcHcdvky0mIj+MKda3h7d6VbjtvQ1smLW8v47qMbOfp/XuVHT24hKiyYv166hOe/eSKnzk7z2jR1J89MJS85inveL/TK+Yej2qEPqWnu4KdPbWFBVhxfPmEaj60r8XZIIiKTijGG8xZl8s939mvKOHGLnh7Lb1/cRW5SFJcek+vtcERERiU1NpzHr1/JF/+1lqvvWcs3T5vJV06aTkTo8A8irbWU1rexp7yRgoomdpc3srmknj0VTXT3WGIjQpibGceS3ETykqNoauvyej6QoCDDFSvz+NWz29lSUs/C7HivxtOfKu8+wlrLfz+9jfrWTu6/ZgWhEzgdkoiIDO78o6bwj7f28dK2Mi5RZUvG6fENJew41MBNlywmLET3dhHxP2lxETxy3bH8v8c388dXdvPw2mI+tXgKx+UnkxYbQVhIEI+uLaa+tZOqpnYqGtupdL06uj8aOx4VFkyWa1x5fmoMuUlRXslkP5zPLs/mz6/s5q+v7+GOK5d7O5yPUeXdR9z1XiHPbCrlxjNnMScjztvhiIhMWvOnxDEtJZpnNpeq8i7jcqi+lV89u53lUxM5/6gp3g5HRGTM4iJCufXyZazaW81Nr+3mjrf3ceubewfcNj4ylNTYcJblJZIWG05abASpseHEhPtH1TMuIpSvnpLP71/axep91Rw7PdnbIR3mH7/BAPfq9nL+57ntnDU/g6+dMsPb4YiITGrGGD61aAp/fX0P20sbmDdFD1Rl9Ky1/ODxzXR1W/74uUXKMC8iAWFlfjIr81fS1N7FxgN11Ld20t7VzcbiOmIjQkmJDiN8BF3qfd3VJ0zjgdVF/Pq5HfznhuN95jNclXcve2NXBd946EMWTInnz59f7DP/GCIik9mXj5/GPasK+c3zO7jv6mO8ljhH/Nff39zLO3uq+NWFC5iaHO3tcERERmSoLO6XrfioN1pMeAgnzEw5/HNbp29OrTZWEaHBfP+s2XznkU08vLb4Y9fuTaq8e9Gj64r54RObyYiL4LyjMvn3hwe9HZKIiADxUaF887SZ/PLZ7by5q5JT56R5OyTxIw99cIDfv7SLCxZP4XIfKfCJiMjoXLAoi8fXl/Dzp7cxNzN2QqbKGy1lTvGCmuYOvv7gBn7w+Gamp8TwlROnExsR6u2wRESkj8uPnUpechS/fHY7Nc0d3g5H/IC1ln+9t5+f/HsLp8xO5Q+fXaReGyIifiooyHDzpUtJjw/nuvvWc7Cu1dsheafl3RhzFnATEAzcaa39v37rjWv9OUALcJW1doPHA3WzupYO7n6/kH+9V0hLRxc3njmL+Mgwn8yyKCIy2YWFBPG/Fx3FF//1AZfdsZr7rl5Bamy4t8MKSIFQLiirb+PnT2/jxW1lnD43nb9eulgzx4hIQBmqS32gSowO444rl3Pxras4/2/vctMlizlxZqrX4vF45d0YEwzcApwBlABrjTFPW2u399nsbGCm67UCuNX11a/09Fj2VjaxvqiWV3eU8/buKjq6ezhjXjo3njmb2Rmxk/JNICLiL1bmJ/Ovq47m6nvWcuEt73HDqTP4zLIswkP8PxmPr/DnckF7VzfrCmt5ZlMpT2wowVr46blzufqEaWpxFxEJEHMy4njqhuO54YENXHnXB5yzIJMvHpfH8qmJHs9X5o2W92OAAmvtPgBjzMPABUDfm/QFwL3WWgusNsYkGGMyrbWHPBHgxuI6Ciqa6LEWay3dPRz+vsdCd491/ews77aWto5u6ls7qWvtpL61k0N1bRTVNB9O3jAlPoIrVk7lc8tzmJ0R64nLEBERNzh+RgoPXHMsP396Gz/+9xZueaOA1753MhEBkE3XR/h0uaC2uYNnN5fS0NZFU3sXjW2d1LV0UljdTEFFE22dPYSFBPH5o3O47qR8cpKiJjokERHxsBlpMTx1w/Hc9NoeHlxTxHNbDhEbHsKinAS++YmZHDMtySNxeKPyngUU9/m5hCOfng+0TRZwxE3aGHMtcK3rxyZjzC73hTqsFKBqJBsWAauAn01oOBNqxNcaAHStgUnXGphGdK1fcOMJi4DIH7nxgDDVrUfzP24rF3izTPBr14vAf//p+vxbIF9fIF8b6Prcwp3lAYCtwAMj23Sk1zdkmcAblfeB+hbYMWzjLLT2duD28QY1FsaYddba5d44t6fpWgOTrjUw6VrFz7itXODNMkGvQP+f1PX5t0C+vkC+NtD1+Tt3XZ83MqmUADl9fs4GSsewjYiIiPg/lQtERERGwBuV97XATGPMNGNMGHAJ8HS/bZ4GrjSOY4F6T413FxEREY9SuUBERGQEPN5t3lrbZYz5OvASzpQwd1lrtxljrnetvw14Hmc6mAKcKWG+5Ok4R8irXfM8TNcamHStgUnXKn4jwMoFEPj/k7o+/xbI1xfI1wa6Pn/nluszTuJWEREREREREfFV3ug2LyIiIiIiIiKjoMq7iIiIiIiIiI9T5X2MjDFnGWN2GWMKjDE/9HY8I2WMucsYU2GM2dpnWZIx5hVjzB7X18Q+637kusZdxphP9lm+zBizxbXur8YY41oebox5xLV8jTEmz6MX+FF8OcaYN4wxO4wx24wx33ItD8RrjTDGfGCM2eS61l+4lgfctfaJM9gY86Ex5lnXzwF5rcaYQleMG40x61zLAvVaE4wxjxtjdrretysD9VrFP5lh7vvG8VfX+s3GmKUj3dcXjOD6vuC6rs3GmPeNMYv6rDvis8rXjOD6TjHG1LuuYaMx5mcj3dcXjOD6vt/n2rYaY7qNMUmudT799zMDlF37rff3995w1+fv773hrs/f33vDXZ9733vWWr1G+cJJqLMXmA6EAZuAed6Oa4SxnwQsBbb2WfY74Ieu738I/Nb1/TzXtYUD01zXHOxa9wGwEmfu3ReAs13Lvwbc5vr+EuARL11nJrDU9X0ssNt1PYF4rQaIcX0fCqwBjg3Ea+1zzd8FHgSeDdT/Ydf5C4GUfssC9VrvAa5xfR8GJATqterlfy9GcN/HSaj3gut/71hgzUj39fZrhNd3HJDo+v7s3utz/XzEZ5UvvUZ4fafguqeMdl9vv0YbI3A+8Lof/f2OKLv2W++3770RXp/fvvdGeH1++94byfX123bc7z21vI/NMUCBtXaftbYDeBi4wMsxjYi19m2gpt/iC3AKzri+Xthn+cPW2nZr7X6cLL/HGGMygThr7Srr/Ofd22+f3mM9Dnyit+XLk6y1h6y1G1zfNwI7gCwC81qttbbJ9WOo62UJwGsFMMZkA+cCd/ZZHJDXOoiAu1ZjTBzOze+fANbaDmttHQF4reK3RnLfvwC41/WZvBpIcP1P+kOZYdgYrbXvW2trXT+uBrI9HON4jOdvEBB/v34uBR7ySGRuMEjZtS9/fu8Ne31+/t4byd9vMAHx9+tn3O89Vd7HJgso7vNziWuZv0q3rvlyXV/TXMsHu84s1/f9l39sH2ttF1APJE9Y5CNgnO6xS3BapAPyWo3TjXwjUAG8Yq0N2GsF/gL8AOjpsyxQr9UCLxtj1htjrnUtC8RrnQ5UAv8yznCIO40x0QTmtYp/Gsl9f6j/S18vM4w2xqtxWjp7DfRZ5UtGen0rjTME7QVjzPxR7utNI47RGBMFnAU80Wexr//9huPP773R8rf33kj563tvxNz13vP4PO8BYqDWmkCcc2+w6xzq+n3qd2OMicF5k3zbWtswREObX1+rtbYbWGyMSQD+bYxZMMTmfnutxpjzgApr7XpjzCkj2WWAZX5xrS7HW2tLjTFpwCvGmJ1DbOvP1xqC0+XsG9baNcaYm3C6yQ/Gn69V/NNI/n/G8n/pK0YcozHmVJwKxAl9Fh/xWeVqjfIVI7m+DcBUa22TMeYc4Clg5gj39bbRxHg+8J61tm9Loa///Ybjz++9EfPT995I+PN7bzTc8t5Ty/vYlAA5fX7OBkq9FIs7lLu6F+H6WuFaPth1lvDxLjt9r//wPsaYECCesXWVGTdjTChOxf0Ba+2TrsUBea29XF2N38R5sheI13o88CljTCFO96nTjDH3E5jXirW21PW1Avg3TheyQLzWEqDE1WMEnG7tSwnMaxX/NJL7/lD/l75eZhhRjMaYo3CGLF1gra3uXT7IZ5UvGfb6rLUNvUPQrLXPA6HGmJSR7OsDRhPjJfTrtusHf7/h+PN7b0T8+L03LD9/742GW957qryPzVpgpjFmmjEmDOeP8bSXYxqPp4Evur7/IvCfPssvMU6W5mk4T8E+cHVfbTTGHOsaM3plv316j3UxTlIGb7TQGpzxszustX/qsyoQrzXV1eKOMSYSOB3YSQBeq7X2R9babGttHs777nVr7eUE4LUaY6KNMbG93wNnAlsJwGu11pYBxcaY2a5FnwC2E4DXKn5rJPf9p4ErjeNYoN71P+kPZYZhYzTG5AJPAldYa3f3WT7YZ5UvGcn1Zbg+NzDGHINTRq4eyb4+YEQxGmPigZP56HPRX/5+w/Hn996w/Py9Nyw/f++NiFvfe9YHsvT54wsns+VunCyIP/F2PKOI+yHgENCJ80Trapxxn68Be1xfk/ps/xPXNe7ClbXZtXy56x9sL3AzYFzLI4DHcBJIfQBM99J1noDTtWYzsNH1OidAr/Uo4EPXtW4FfuZaHnDX2u+6T+GjbPMBd60448A3uV7bej9nAvFaXbEsBta5/o+fAhID9Vr18s8XA9z3geuB613fG+AW1/otwPKh9vW11wiu706glo/uqetcywf8rPK11wiu7+uu+DfhJAU7LpD+fq6fr8JJ9tl3P5//+zFw2TWQ3nvDXZ+/v/eGuz5/f+8NeX2ubdz23ust1IiIiIiIiIiIj1K3eREREREREREfp8q7iIiIiIiIiI9T5V1ERERERETEx6nyLiIiIiIiIuLjVHkXERERERERGSNjzF3GmApjzIim6zPGfM4Ys90Ys80Y8+CIz6Ns8yIiIiIiIiJjY4w5CWgC7rXWLhhm25nAo8Bp1tpaY0yatbZiJOdRy7uIjzPGfNoYY40xc1w/57l+/lWfbVKMMZ3GmJuNMT8xxmx0vbr7fP/NYc6zyRjzUL9ldxtjDhpjwvucp7BfHN/os/3NxpirXN+/aYxZ3mddXu/TSGPMKcaYZ40xX+oTX4cxZovr+8eMMbuNMZF99n/OGHPJ2H+TIiIigcUTZQRjzJXGmK2uFsLtxpgbXcvvNsbsd+2/yRjziT77vGmM2dXn+I+7lv/cVa7YaIzZY4x50hgzr99+y40xa1zbHDDGVPY5Tt4E/BpFxs1a+zZQ03eZMSbfGPOiMWa9Mead3vcp8BXgFmttrWvfEVXcQZV3EX9wKfAu0Lfiug84r8/PnwW2AVhrf22tXWytXQy09n5vrf3rYCcwxszF+Tw4yRgT3W91N/DlQXatAL5ljAkbzQX1stb+q0+spcCprp8/CzwJ/MQV34VAqLX24bGcR0REJEBNaBnBGHM28G3gTGvtfGApUN9nk++7jvVt4LZ+u3+hz/Ev7rP8z65lM4FHgNeNMal9d7TWrnAd92fAI32OUzj0r0PEp9wOfMNauwy4Efi7a/ksYJYx5j1jzGpjzFkjPaAq7yI+zBgTAxwPXM3Hb8ytwI4+Ldufx+l+M1aXAfcBLwOf6rfuL8B3jDEhA+xXCbwGfHEc5x7ML4HPGmMWA/8H3DAB5xAREfFLHioj/Ai40VpbCmCtbbPW3jHAdquArNEe3Fr7CE7Z47Ixxifik1zvz+OAx4wxG4F/AJmu1SHATOAUnAdwdxpjEkZyXFXeRXzbhcCL1trdQI0xZmmfdQ8DlxhjsnFax0vHcZ7P4zz9fgjnQ6SvAzhP9a8YZN//A75njAkex/mPYK1twXlK+TbwsLV2jzuPLyIi4ucuZOLLCAuA9SPY7izgqX7LHujT3f33Q+y7AZgzxHoRfxQE1PXpNbLYWjvXta4E+I+1ttNaux/YhVOZH9FBRcR3XYpzA8b1tW/F+kXgDNeyR8Z6AmPM0UCltbYIpxV9qTEmsd9mvwG+zwCfGa4PnQ848qn5QNkwR5Uh01r7DFDHR92MRERExDHhZYQR+L0xZh9wP05Zoa++3ea/P8QxzMSFJ+Id1toGYL8x5rMAxrHItfop4FTX8hScbvT7RnJcVd5FfJQxJhk4DacrTSFO5fnzuG5y1toOnKfh3wOeGMepLgXmuM6xF4gDPtN3A2ttAbAR+Nwgx/gN8P/4+GdKNdD3IUASUDWG+HpcLxEREcGjZYT/z959h8d5lXkf/96j3rtsWZbcux3X2IkT0nshhJ4QOoReX9oCu7CwwLJL3aUGyCaUJARIIEB6L07suPci27IsW7Z675rz/jEjR5ZVRtKMZkb+fa5Ll6WnzXk08jznPuU+u4CVQ+z/PDAb+Cpw9yhfYzmwZ5TnikQEf9Lnl4F5ZlZuZu8H3gG838y24fu/dJP/8MeAGjPbDTyDL3dETSCvo+BdJHK9Gd9yE9Occ9Odc0XAYWBqn2O+D3wx0P/w/ZmZB18im3P8rzEd3wdL/6HzAN/CN4z9DM65vcBuTk+Q8yxwm5n1tqi/G98HlIiIiIxNyOsIft8B/svMJgOYWUL/zPTOOS/wY8BjZleP5OJm9ibgKnzT9kSilnPuFudcgXMuzjk31Tn3G+fcYefcNc65pc65hc65b/iPdc65z/q3LRlJQuaBElCJSGS4Bd988r7+Any59wfn3C78GWRH6SLgmHPuWJ9tzwMLzayg74HOuV1mthlfptmBfAvY0ufnO/DNYdtmZg7YiC/xjYiIiIzNeNQRcM49bGaTgCf9jfEOuHOA45yZ/QfwBXy9iuCb897m/77aOXeF//vPmNltQAqwE99a11VjKafI2cKcG9EUVBEREREREREZZxo2LyIiIiIiIhLhNGxe5CxhZl/BN7+9rz85574VjvKIiIhIZFAdQSQ6aNi8iIiIiIiISITTsHmJbmbNmJ0/ivN+gdlP+vzsMLswmEXDrNhfvilBve7IyvAsZl8N2+uLiIiEktkjmH0hyNdUHUFEIpKCdwkf30OjA7MmzBowO4TZ7zAbaj3R0zmXinMv+693CWbdAZ73YZz7+GiKPSCz92BW0u81yvzlOx601wm1sVZQXquM9H51Y9bZ5+ddfY69HrMX/O9/E2YvYnZDn/27+pzXgVlPv2sX+4+7zV/ufxugPIFXTMy+jtmT/c51mF3U77gSzN7T52fD7COYbfKXqwqzVzC7vd957/If0+L/e38Ms7UDlNdh9tZ+29f4t5f22XYXZl39fifNp/0ORUSiVaB1BOeuxbn/CuB6qiOMVTAbMcwu9ze81GLW6H+2/vaM99fsfMwe9f8NNPufo+8e4HpTMfs/zE5g1ua/3n9gltjnmEv899Dsf80azF7C7LOYJfS73kcw2+k/rg6zjZi9bYj76f17bfaXdQu+ZfB695di1u7fX4fZOswu63eNUnxZ+Ht/Hr5+4buf1n71gPKhf/kSzRS8S7h9E+fScC4DuBQ4AryC2c0heTWzGHxrm0sovFYZ8X351nr/dp9tiwAwex/wZ3zruhb6v/4A/Mm/D5xb1Oc63wReOO3azpX5X/V2oBb4AGYxQb6jGuB7vLZW/UDuBL4K/AcwGZgEfBJ4w6kjzP4d3xq4/wXkATOBl4CnMbuq3/X2AB/st+2D/u393d3vd5KKc/8I8N5ERCKd6ggTkdl7gb8DzwCLcC4dWA08Bby+z3FX+Y95Gd9zMx/4LvAj/3O197hCYAOQCZwPpAHvAG4G/tmvbtDjf1am46t7fB14H/AsZvH+690CfA14P5ABTAE+A9QNc2ff9NdZcvDVb/6I2dw++z/g3z/Zf09/xSx9iOsNX7/wuapfPWDqMOWUKKYPKIkczh3Bua8CvwX+91TAZPZJzA77W9+PYfbtU+f0tgL7hp09AsT0aXl8N2bT/ce8H7PdQCuQ7++1/HW/EqzCbKv/dZ7BbHaf1zmzB/e11z4f+AUws89rX9Lntaf2OecjmO3zt8q+gtnr+uz7OmZPYfZtzCr9X//OYF67/gcw249ZPWZ/wyx/iHPOwexpf6vvIcy+euqhZrbNf9Tj/nvo//sJDrNU4AfAf+Lcz3Cu0f/1c3wP5R/4jwnkWguA1wHvBgqAa4Nc2l8BU/GtpzvQ618IvAe4FecexLlmnPPi3Aacu85/zHTgK8Cnce6PONeKczU49w3gPuCn/a76ALAcs5n+89OANwH/F+R7ExGJHoPXEV57PpvFY3aH//nZ6H82vll1hAiqI/ie7z/E17D/XzhXAYBztTh3N859rc/RPwXuxbl/9z83W3HufnyB9Ff8z1eAfweagbfg3GGc68a59fiC3Ncx2DPcuXacewJfkL8cX10CYC3wPM6txzmHc2049wLOPR7QPTrXDfwMiAGWDLC/A19gngbMPWM/BFa/kLOSgneJRPfhaw2dh6/F8j+BG3AuDVgEPHTGGb5hZ9fyWotqKs7d3eeIW4HL8H1QVg3yurcDb8bXsrsLeIhAenJ9w/Y/DBzq89rPnnGcryX3m8C78LXK/gp4FLNpfY66CCjD18p7I/BlzC4YpgTv8p9XDHiB3w94lFkG8AS+VuzJwPX4Wps/67+Ppf4je1twPzDM647WWnwt2QOV83f+fYHmMfgQsMPf2/wwvvcwmFqAfwO+Tf8hdT7XAcdw7rkhrnEVYPha4fv7HTAbszl9trXjG4Xwfv/PtwDPARUjLLuIyET0Wh3hTO8BzgUW+HtWLwd2q44QUXWE3jrAQM/EvuWZC8wepLz34HuuXun/+Trgj/6g+TXOHQDWM1zDvu+4Tfj+XgCeB16Pb9j95ZhlDnn+mWWPBz4GdAHbBtifjG9EXQe+0SQDCaR+IWehCRe8m9mdZlZpZjuDdL0eM9vq/zozaJRQ6J2rkwN04/uAXoRZKs7V49wro7jmv+PcCZzrxLmeQY75Ps6V4Fwb8AVgFrBmFK81mPcCv/S35Hbj3G+A7fgqDb3249wv+rQabwVWDXPd3ntrBD4PXMnACXCuBzqB/8C5Dpzbg6+nO1RB+mDy/P8eG2Bf79y/wXsGevnmsb0TX+s1wG+A607rxQiO/wOagE8NsC+Pge+j/zFVONc5wL7B7vdXwHsxi8VXYfzVINd+p783pe9X8TDlETlrhKBOUGxmj5vZHjPbba/1/Mn46VtH6K8TSAUWYhaLc0dxbncA11QdYfzqCGfWAcw+7n9+NWK2b9Djevmep9W89uwc6ll8nEDqFL6/qxz/9f+Er6FmIb6Gghr/aIvFw1zjK5jV+691E/AmnOub6+CX/v3N+Hr534xzgzUWBVK/6PVIv3qAps9NYBMueAfuAq4J4vXanHPL/F+vH/5wCYLe4KsG5w7hm7f0QeA4vqRm/ecIB6J0RMc414qv9T2YgWARcKjftoP+7b3696624OsJGErpAN8PVO4ioJTT14fs//pDM3sdAyWNG5neB1XhAPum9DtmKG/BV0nrbZV/GKgk2BUNX0XuC/h6OPpXFqsY+D76H5NL71y60w18v87txNca/6/45rg9Osi1f4dzmf2+ygY5VuRsdBfBrRP8Fvhv59wCfHN0K4N4bQnMa3WEM/0e+DW+Ydk1mD1w2vD2wZWO6BjVEQYWWB2h+owyOPcTnMsEPgr0jnIbvK7ge57m9jlmqGfxFAKrU0yl79+Uc//AuTfi3CR8oz4d8A+GzoHzLf9zOB/n1uLc3/vt/5D/Pgvx5bEZapRhIPWLXtf2qwcoce0ENuGCd+fc8/iSV51iZrPM7FEz22RmL5jZ/DAVTwLzNnytjb7WV+cewLkr8X1Q3w/8zT/kqD/vENccal+v6ae+810/j9da+JuBlD77+7daB3L9o8CMfttm+rePxfQBvh8o0+hRYFq/B0//13cMxTfna6CkcSOxDmjk9N6EXu/w71sXwHU+hG8+2U7MTuC752zg/QENZRwJ5x7Blwynf0b7h4HC0+YlnukJ/78DZal9B3AQ5/YPsO8OfMH7b4boCRKRIQSzTmBmC4FY55sji3Ou2fmCOBlfp9cR+vL1SH8X51YB0/DNYe8dnaU6QmTUEXrrAG8fptwH8DVmDFRXeLu/LL3P10eBt/pHq73GrHd0xCNDvpKvgWcl8PSA+53bi69BaBqQNUy5h+eb5/8e4HOYLR/kqEDqF3IWmnDB+yDuAD7hnFsJfA5fEolAJZrZRjN7xczeEJLSiY9ZkT/5ynuAT+Gcw2weZtf4H5RdQAO+D+yBHoQn8CWj6f/wC9RnMJvlH479n/geGuv9+zYCN2GWhy+B2LcGeO18hs4aehfwIcxWYxaLb7mxZQw372t4/4rZJP9rfxd4ioGXnvknkIivBzkes3nAF/ENN+97H3MGODd4nGvGN3TvXzD7EGZpmKXjW/rkS8Dn/ccMzleJvgBfkpllfb5W45ur1zeZSyxmiad9jc7n8Q1hzzu1xbkX8b2v92B2E2ap+JZ2WXlq2Jpzh/G9Lz/GlzgpCbNszL6CL3j/xCCvdy+++fI/HmV5RWRgo60TzAXqzewBM9tiZv9twV/hQgYzUB3hzGMu83/+xgFt+Hqme+dBq44QCXUE55qA/+d/nc9jNhnonXO/os9xDvg4cBu+xHnZ/ufnm4EfAd/1P1/Blxk+A7gPX6K+GMzOBf6KL6v7wL9DswTMLseXKHYbcLd/+/swewtmuf6fp+LLW7Ab52oHvNbIfw/78Y0U+c4g+4evX8hZacIH7+bLarkW+JOZbQV+iS8rNWb2RjPbOcDXY30uUex8Lbi3Aj8yXyueBM+/4svc2ogvQchsYC3O/cW/Px7fh3IFUI9viYw34Vz7GVfyfRD+DNjgn/PzzhGW5df4PsCrgKXATX16PH8I7MU3hGwrvodcX0/jawE+7H/tiwco3z34MqL+Ht/QrI8C1+Fc6QjL2d/vgRfwtY7HA7cNeJRzDfiCwSuAk8Bj+IaA/qDPUV8BvoEv0+wvx1iuwTl3B76W83fhe2+P45v/9Xb/vuF8CNiMc3/3z+Xr/doO/Mm/v9fX8FXiXvvqrSyMrMzb8CVK6l/5eh++h+/X8A2hrQR+Avytz7lfobey4hsyWApcDFzu79Uf6PXace5JnBtqaZp3c+Y67x8d8b2JnCXGWCeIxZe5+nP4kqLNxBdISugMV0fobxK+RKB1+J4t0+h9HqiOEDl1BOd+jS8T/BXAHsya8CWMy8O3ukrvcY/gSyJ3Eb7nZrW/DJ/zP1d7jzuKr/G+FV+DSgvwR3zL0V3D6YnselccaMT3N/If+H5HF+PLAg++v5+P+svW4r9mPRDs4ej/AVyG2SWD7B++fuHz+AB1gYwgl1UihA3UcBnt/Alk/uGcW2y+lsZ9zrmCIFz3Lv91/zzWa4mMme/v/DBQhHMDDYETETnrBatOYGbnAf/pnLvE//M7gfOccx8LZnlFgkJ1BJEJacL3vDtfds3DZvYWAPNZOsxp+I/NMv/yUOYbOnMBEEjWUhEREYkwY6kTAK8CWWbWO3XmMlQnEBGRcTThgnczuxff/JZ5ZlZuZu/HN6/0/Wa2Dd/anDcFeLkFwEb/ec/ga3HXg1pERCQKBLNO4HxDpD8HPGVmO/AtYzrYMo4iIiJBNyGHzYuIiIiIiIhMJBOu511ERERERERkookd/pDokZub66ZPnx7uYoiIiARs06ZN1c65vOGPlJFQnUBERKLNcHWCCRW8T58+nY0bN4a7GCIiIgEzsyPhLkM0MLNSoAnoAbr9y7gOSnUCERGJNsPVCSZU8C4iIiIT2qXOuepwF0JERCQcNOddREREREREJMIpeBcREZFo4IDHzWyTmd0+0AFmdruZbTSzjVVVVeNcPBERkdBS8C4iIiLR4ALn3ArgWuBjZnZR/wOcc3c451Y551bl5SkHoIiITCwK3kVERCTiOeeO+/+tBB4EVoe3RCIiIuNLwbuIiIhENDNLMbO03u+Bq4Cd4S2ViIjI+FK2eREREYl0k4AHzQx8dZd7nHOPhrdIIiIi40vBu4iIiEQ059whYGm4yyEiIhJOGjYvIiIiIiIiEuEUvIuIiIiIiIhEOA2bFwmCe9aXDbrv1jXF41gSERGR8aPnn4jI+FHPu4iIiIiIiEiEU/AuIiIiIiIiEuEUvIuIiIiIiIhEOAXvIiIiIiIiIhFOwbuIiIiIiIhIhFPwLiIiIiIiIhLhFLyLiIiIiIiIRDgF7yIiIiIiIiIRTsG7iIiIiIiISIRT8C4iIiIiIiIS4RS8i4iIiIiIiES42FBd2MzuBG4AKp1ziwfY/3ngHX3KsQDIc87Vmlkp0AT0AN3OuVWhKqeIiIiIiIhIpAtZ8A7cBfwE+O1AO51z/w38N4CZ3Qh8xjlX2+eQS51z1SEsn4iIiIjIoO5ZXzbovlvXFI9jSUREQjhs3jn3PFA77IE+twD3hqosIiIiIiIiItEs7HPezSwZuAb4S5/NDnjczDaZ2e3DnH+7mW00s41VVVWhLKqIiIiIiIhIWIQ9eAduBF7qN2T+AufcCuBa4GNmdtFgJzvn7nDOrXLOrcrLywt1WUVERERERETGXSQE72+n35B559xx/7+VwIPA6jCUS0RERERERCQihDJh3bDMLAO4GLitz7YUwOOca/J/fxXwjTAVUaKUEsyIiIiIiMhEEsql4u4FLgFyzawc+BoQB+Cc+4X/sJuBx51zLX1OnQQ8aGa95bvHOfdoqMopIiIiIiIiEulCFrw7524J4Ji78C0p13fbIWBpaEolIiIiIiIiEn0iYc67iIiIiIiIiAxBwbuIiIiIiIhIhFPwLiIiIiIiIhLhFLyLiIiIiIiIRDgF7yIiIiIiIiIRTsG7iIiIiIiISIRT8C4iIiIiIiIS4RS8i4iIiIiIiEQ4Be8iIiIiIiIiEU7Bu4iIiIiIiEiEU/AuIiIiIiIiEuEUvIuIiIiIiIhEOAXvIiIiIiIiIhFOwbuIiIiIiIhIhFPwLiIiIiIiIhLhFLyLiIiIiIiIRLjYcBdAREREJBBmFgNsBI45524Id3lEJrJ71pcNuu/WNcXjWBIR6aWedxEREYkWnwL2hLsQIiIi4aDgXURERCKemU0Frgd+He6yiIiIhIOCdxEREYkGPwK+AHgHO8DMbjezjWa2saqqatwKJiIiMh4UvIuIiEhEM7MbgErn3KahjnPO3eGcW+WcW5WXlzdOpRMRERkfCt5FREQk0l0AvN7MSoH7gMvM7PfhLZKIiMj4ClnwbmZ3mlmlme0cZP8lZtZgZlv9X//WZ981ZrbPzErM7EuhKqOIiIhEPufcvzjnpjrnpgNvB552zt0W5mKJiIiMq1D2vN8FXDPMMS8455b5v74Bp5aB+SlwLbAQuMXMFoawnCIiIiIiIiIRLWTBu3PueaB2FKeuBkqcc4ecc534hsfdFNTCiYiISFRyzj2rNd5FRORsFO457+eb2TYze8TMFvm3FQJH+xxT7t8mIiIiIiIiclaKDeNrbwamOeeazew64K/AHMAGONYNdhEzux24HaC4uDgExRQREREREREJr7D1vDvnGp1zzf7vHwbizCwXX097UZ9DpwLHh7iOloURERERERGRCS1sPe9mNhk46ZxzZrYaX0NCDVAPzDGzGcAxfFllbw1XOUUi0T3rywbdd+sajUAREREREZloQha8m9m9wCVArpmVA18D4gCcc78A3gx8xMy6gTbg7c45B3Sb2ceBx4AY4E7n3K5QlVNEREREREQk0oUseHfO3TLM/p8APxlk38PAw6Eol4iIiIiIiEi0CXe2eREREREREREZhoJ3ERERERERkQin4F1EREREREQkwil4FxEREREREYlwCt5FREREREREIpyCdxEREREREZEIp+BdREREREREJMIpeBcRERERERGJcAreRURERERERCKcgncRERERERGRCKfgXURERERERCTCKXgXERERERERiXAK3kVEREREREQinIJ3ERERERERkQin4F1EREREREQkwsWGuwAiEhnuWV826L5b1xSPY0lERERERKQ/9byLiIiIiIiIRDgF7yIiIiIiIiIRTsG7iIiIiIiISIRT8C4iIiIiIiIS4RS8i4iIiIiIiEQ4Be8iIiIiIiIiEU7Bu4iIiIiIiEiEC1nwbmZ3mlmlme0cZP87zGy7/2udmS3ts6/UzHaY2VYz2xiqMoqIiIiIiIhEg1D2vN8FXDPE/sPAxc65c4BvAnf023+pc26Zc25ViMonIiIiIiIiEhViQ3Vh59zzZjZ9iP3r+vz4CjA1VGURERERERERiWaRMuf9/cAjfX52wONmtsnMbh/qRDO73cw2mtnGqqqqkBZSREREREREJBxC1vMeKDO7FF/wfmGfzRc4546bWT7whJntdc49P9D5zrk78A+5X7VqlQt5gUVERERERETGWVh73s3sHODXwE3OuZre7c654/5/K4EHgdXhKaGIiIiIiIhI+IUteDezYuAB4J3Ouf19tqeYWVrv98BVwIAZ60VERERERETOBiEbNm9m9wKXALlmVg58DYgDcM79Avg3IAf4mZkBdPszy08CHvRviwXucc49GqpyioiIiIiIiES6UGabv2WY/R8APjDA9kPA0jPPEBERERERETk7RUq2eREREREREREZhIJ3ERERERERkQgX9qXi5Ox2z/qyIfffuqZ4nEoiIiKRyswSgeeBBHx1lz87574W3lKJiIiMLwXvIiIiEuk6gMucc81mFge8aGaPOOdeCXfBRERExouCdxEREYlozjkHNPt/jPN/ufCVSEREZPxpzruIiIhEPDOLMbOtQCXwhHNu/QDH3G5mG81sY1VV1biXUUREJJQUvIuIiEjEc871OOeWAVOB1Wa2eIBj7nDOrXLOrcrLyxv3MoqIiISSgncRERGJGs65euBZ4JrwlkRERGR8KXgXERGRiGZmeWaW6f8+CbgC2BvWQomIiIwzJawTERGRSFcA3G1mMfg6Hu53zv0jzGUSEREZVwreRUREJKI557YDy8NdDhERkXAKaNi8mf3FzK43Mw2zFxERkTFRvUJERGTkAu15/znwXuB/zOxPwF3OOc01E5GIcs/6skH33bqmeBxLIiLDUL1CRERkhAJq8XbOPemcewewAigFnjCzdWb2XjOLC2UBRUREZGJRvUJERGTkAh6uZmY5wHuADwBbgB/je+g+EZKSiYiIyISleoWIiMjIBDRs3sweAOYDvwNudM5V+Hf90cw2hqpwIiIiMvGoXiEiIjJygc55/7Vz7uG+G8wswTnX4ZxbFYJyiYiIyMSleoWIiMgIBTps/j8G2PZyMAsiIiIiZw3VK0REREZoyJ53M5sMFAJJZrYcMP+udCA5xGUTERGRCUT1ChERkdEbbtj81fiSyUwFftBnexPw5RCVSURERCYm1StERERGacjg3Tl3N3C3mb3JOfeXcSqTiIiITECqV4iIiIzecMPmb3PO/R6Ybmaf7b/fOfeDAU4TEREROYPqFSIiIqM3XMK6FP+/qUDaAF+DMrM7zazSzHYOst/M7H/MrMTMtpvZij77rjGzff59Xwr4bkRERCSSjbpeISIicrYbbtj8L/3//vsorn0X8BPgt4PsvxaY4/9aA/wcWGNmMcBPgSuBcuBVM3vIObd7FGUQERGRCDHGeoWIiMhZLaCl4szsv8ws3czizOwpM6s2s9uGOsc59zxQO8QhNwG/dT6vAJlmVgCsBkqcc4ecc53Aff5jRUREZAIYTb1CRETkbBfoOu9XOecagRvw9YbPBT4/xtcuBI72+bncv22w7QMys9vNbKOZbayqqhpjkURERGQchKJeISIiMqEFGrzH+f+9DrjXOTdUj3qgbIBtbojtA3LO3eGcW+WcW5WXlxeEYomIiEiIhaJeISIiMqENt857r7+b2V6gDfiomeUB7WN87XKgqM/PU4HjQPwg20VERGRiCEW9QkREZEILqOfdOfcl4HxglXOuC2hh7PPQHwLe5c86fx7Q4JyrAF4F5pjZDDOLB97uP1ZEREQmgBDVK0RERCa0QHveARbgW5e17zmDZZLHzO4FLgFyzawc+Br+YXLOuV8AD+MbLlcCtALv9e/rNrOPA48BMcCdzrldIyiniIiIRL4R1StERETOdgEF72b2O2AWsBXo8W92DPGQdc7dMtQ1nXMO+Ngg+x7GF9yLiIjIBDOaeoWIiMjZLtCe91XAQn/ALSIiIjIWqleIiIiMUKDZ5ncCk0NZEBERETlrqF4hIiIyQoH2vOcCu81sA9DRu9E59/qQlEpEREQmMtUrRERERijQ4P3roSyEiIiInFW+Hu4CSPB0dnvZf7KJBQXpxHgs3MURGZN71pcNuu/WNcXjWBKRMwUUvDvnnjOzacAc59yTZpaMLxO8iIiIyIioXjFxnGxs554NZVQ1dbC8KJM3r5yKmQJ4EZFQCGjOu5l9EPgz8Ev/pkLgryEqk4iIiExgqldMDCWVTfzs2RLaOntYWZzFlqP1PL77ZLiLFVJe59h6tI661s5wF0VEzkKBDpv/GLAaWA/gnDtgZvkhK5VIlHLOUVrTSlpCLLlpCeEujohIpFK9YgK4e90RnIOPXTqb9MRYYmKM5/ZXsWByGsU5KeEuXkjsqWjk/o3leAwOVjbzrZuXkBSvQSMiMj4CzTbf4Zw71cRoZrH41mMVEb+ymhZ+9uxBfvXCIf648Wi4iyMiEslUr4hyrZ3d/HXLMZYUZpCRFIeZce3iycTFGJvL6sNdvJDZdKSOtMRY1szM4YEtx3hgS3m4iyQiZ5FAg/fnzOzLQJKZXQn8Cfh76IolEn3+suUYTe1dzJ+cxrH6NhrausJdJBGRSKV6RZT7+7bjNHV0s3pG9qltCbExLJqSwY5jDXT3eMNYutBoau9i/8kmVhRnccOSAgozk3hmb1W4iyUiZ5FAg/cvAVXADuBDwMPAV0NVKJFo09jeRVVTB2tn5XLNIt/SxXsqGsNcKhGRiKV6RZS7Z30ZcyelUpydfNr2ZUWZtHX1sPdEU5hKFjpbyurxOlhZnIWZcdn8fF4qqaa9qyfcRRORs0RAwbtzzosvkcxHnXNvds79yjmn4W0ifoerWgCYmZdCXloCOSnxCt5FRAahekV023eiiW3lDdy6uviMzPKz8lJJS4hly9H68BQuRJxzbDpSR3F28qmcNpfOz6Otq4cNh2vDXDoROVsMGbybz9fNrBrYC+wzsyoz+7fxKZ5IdDhY1UxinIcpmUmYGQsL0jlU1aLWeBGRPlSvmBie218JwLVLCs7YF+MxlhZlsv9EE/UTKCN7ZVMHVc0drCjOOrXt/Jm5JMR6eHpvZRhLJiJnk+GyzX8auAA41zl3GMDMZgI/N7PPOOd+GOLyiUSFQ9UtzMhNxePvgZhfkM4LJdXsPznxhg0Gyz3rywbdd+ua4nEsiYiMo0+jekXUe7Gkhtn5qUxKTxxw/+Ip6bxYUs26gzVcN0CAH42O1bcBMC3ntWkCSfExnD8rh2f3VQKLwlQyETmbDDds/l3ALb0PWADn3CHgNv8+kbNeeV0rtS2dzMx9bVmcaTnJJMfHsG8CzvkTERkD1SuiXEd3D68eruXC2bmDHlOYlUx8jIeXD9aMY8lCq6K+jbgYI6/fMrCXzc+ntKaVQ1XNYSqZiJxNhgve45xz1f03OueqgLjQFEkkNEoqm/n1i4eobu4I6nV7Kyez8lJPbfOYUZSVzInG9qC+lohIlFO9IsptKaunrauHC4YI3mM8xvTcZNYdPOOtjlrHG9qZnJ54aoRdr/Nm5gCwrbw+DKUSkbPNcMH7UJOVJs5EJpnw2jp7+NOmoxyqauG7j+wN6rVfPlRDcnwM+emnt8bnpSVQ1dRBj1c5mERE/FSviHIvlVTjMVgzM3vI42bmpnKwqoXKCdCI7ZyjoqGNgsykM/bNyE0hLsYmZHZ9EYk8w815X2pmA6XMNmDgiU4iEejhnRW0dHSzoCCdP20q5+2ri1g5beiKR6B2H2+kKCv5jNb4vLQEur2OY3VtFOckD3K2iASDcihEDdUrotxLJdUsLcokPXHogRIz83xTyV4+VMNNywrHo2ghU9faRXuXlykZZwbvcTEeZuWlapqciIyLIXvenXMxzrn0Ab7SnHMa3iZR4UhNC5uO1PG6OXm8ddVUJqcn8q9/3YU3CD3i3T1eDlW3MKlfrztAvn9eXEmVHugiIqB6RbRrau9iW3nDkPPde03JTCItMZZXDkX/vPfj/mR1UzIHbl+aNzmN/QreRWQcBLTOu0g023uiiRgzLp2XT0JsDJ+6Yg67KxrZF4RM8Efr2ujs9pKXduYDvTepTUmlktiIiEj023ikjh6v43z/PO+heMxYMyN7QiStO97QhscYNLv+vMlpHG9op6Gta5xLJiJnGwXvMuEdqWlhSmYi8bG+P/feHoONpbVjvvYBfwNAftqZPe/J8bGkJMRysLJlzK8jIiISbluO1J1axz0Q583MobSmlYqGttAWLMQq6tvJS0sgLmbgavP8yWkAWh5WREJOwbtMaN1eL+V1bUzLeW0Zt6lZSUxKT2DjkboxX/+Av1d9oOC9d3uJlo8RERkTMysys2fMbI+Z7TKzT4W7TGejTWV1zJ+cRkrCcCmTfFZN9+WW2VJWH8JShd7xhrYB57v3mjc5HUBJ60Qk5BS8y4R2vL6dbq+jOPu1hHFmxqpp2WwsHXvwXlLZTEFGIglxMQPuz0tNoKSyGeeUcV5EZAy6gf/nnFsAnAd8zMwWhrlMZ5XuHi9by+pZOS0r4HMWFqQTH+th69H60BUsxJo7umlq76YgY/B8ilMyEklLjGXfiYFyMYqIBI+Cd5nQjtT4hqxP65ftfdX0LI7Vt51KQjNaJZXNzM5PHXR/XloCDW1dVDdrBSQRkdFyzlU45zb7v28C9gDRncI8yuw72URLZ8+Igvf4WA+LpqSzpWzsjeXhUtXUAUD+IPPdwdcpMG9SGvtPaKSdiIRWSIN3M7vGzPaZWYmZfWmA/Z83s63+r51m1mNm2f59pWa2w79vYyjLKRNXWW0r2SnxpPVb0maVf5m4sQyd93odJZXNzMlPG/SYfCWtExEJKjObDiwH1g+w73Yz22hmG6uqqsa9bBPZZv/zckVx4ME7wPKiLLaXN9DV4w1FsUKuptkXvOemDjw9rte8yWnsPdGokXYiElIhC97NLAb4KXAtsBC4pf8QN+fcfzvnljnnlgH/AjznnOubRexS//5VoSqnTFzOOY7UtDIt+8w11hcUpJEcH8OmMSStO1bfRltXz7A97wAHNe9dRGTMzCwV+AvwaefcGWOUnXN3OOdWOedW5eXljX8BJ7DNZfXkpSUwNWvwud8DWV6cSUe3N2rXQa9u7iDGjMzkoVcynDc5jcb2bk40to9TyUTkbBTKnvfVQIlz7pBzrhO4D7hpiONvAe4NYXnkLFPb0klzRzfFOWcG77ExHpYXZ46p5723N33OpMGD94ykOJLjY9TzLiIyRmYWhy9w/4Nz7oFwl+dss+lIHSuLszCzEZ23zJ+ZPlqHzlc3d5KdEo9nmPueO8k3Cu/AST3vRSR0Qhm8FwJH+/xcziDz08wsGbgG30O5lwMeN7NNZnb7YC+iIXIymPI633z24gF63gFWTstmT0UjLR3do7p+b0A+O2/w4N3MmJGbQmmNlosTERkt80WMvwH2OOd+EO7ynG0qm9opq20d0Xz3XlOzkshNTWBLlCatq27uIDc1ftjjZub6VrXR815EQimUwftATZSDTQS6EXip35D5C5xzK/ANu/+YmV000IkaIieDqWxqx/BlfB/IoinpeN3o12U9UNlEbmo8WSlDP9SLspI5Wts6qtcQEREALgDeCVzWJ1fOdeEu1Nli85F6AFaMIng3M5YVZbI1CpeL83odtS2d5Awz3x180+RS4mM4VKXgXURCJ7CFOkenHCjq8/NU4Pggx76dfkPmnXPH/f9WmtmD+IbhPx+CcsoEVdnUQXZKPLExA7dRzZ/sG+K270QTy0eYgAfgYFULM4fode9VlJ3EM/sqcc6NeLihiIiAc+5FBu4UkHGwuayO+BgPiwvTR3X+8uJMntxzkvrWTjKTh+/FjhQVjb7lZodLVge+RorpGmknEnb3rC8bdN+ta4rHsSShEcrg/VVgjpnNAI7hC9Bv7X+QmWUAFwO39dmWAnicc03+768CvhHCssoEVNXUcSrb+0CKspJJjo9h3yh73g9Xt3D1oknDHleUnUxHt9dXniGWmhEREYlEm4/UsbgwnYTYmBGd11uJrm3xLZf6oycPnJobHg2V6MP+XvScAIbNA0zPTWHnsYZQFklEznIhGzbvnOsGPg48hm891vudc7vM7MNm9uE+h94MPO6c69tUOQl40cy2ARuAfzrnHg1VWWXi6fE6apo7yUsbPFj2eIw5k9JGlQG3vrWT2pZOZvjnuA2lKMs35/5onYbOi4hIdOno7mH7sYZRzXfvNTUzCcO3fGs0OezvRQ+k5x18897L69qidlk8EYl8oex5xzn3MPBwv22/6PfzXcBd/bYdApaGsmwysdW1dNLj3JA97wDzJ6Xx5J6TI77+4WrfA31GbmDD5gGO1raxctqIX0pERCRsdh1vpLPbO6bgPSEuhknpiZRHWSP24aoW4mKM9MTAqsvTc1Lo8TqO1rYGNK1ORGSkQpmwTiRsKps6gNfWWR/MvMlp1LR0UuU/PlC9wfvMvOF73qf29rxHWY+DiIjIZv+SqitGkRumr6lZSRytbcO5wXIXR57SmhZyUxMCzlcz3T8ar7eOICISbAreZUKqamoHhg/e+yatG4nD1S3EeOzUkPihJMbFkJeWoGHzIiISdTYdqWNqVtKYc7YUZyfT1tVDTXNnkEoWeoerW8gZZkWZvmZOwOD9RGM7/9h+nO8/vo+DVVrDXiTcFLzLhFTZ1EF6YiyJcUMn15nnD973nmgc0fUPVbdQlJVEfGxg/4WK/D0OwdLS0c3TeytHvUa9iIjIcJxzbC6rG9OQ+V5Ts32N3WVR0pDd1ePlaG1rwPPdAbJS4slIipswwXtdayc/e6aE9Ydrae7o5ondJ6Nq5ITIRKTgXSakquaOYXvdAXJSE8hNTRhxz/uhqpaAktX1KspODlrP+47yBn76TAlP7jnJU3srg3JNERGR/srr2jjZ2DHmIfMA+WkJJMR6omYK2bG6Nrq9LuBM871mTKDl4rYdrafb6/jUZXO4atFkympbKa2JjvdPZKJS8C4TjnOOqqaOITPN9zVvcuqIlovzeh2l1S0BJavrVZSVTEVDO91jzEB7oqGdt/xyHQ6Yk5/KxtJamtq7xnRNERGRgbxyqAaANTOzx3wtj5lv3nuU9Lwf8TcyZKcE3vMOvuC9d4m5aOacY+vReqZlJ5OblsDK4iyS42N4fn9VuIsmclZT8C4TzsnGDjq6vcNmmu81b1I6+0820eMNbCjYyaZ22rp6mBFAsrpeRdlJ9HgdFQ3tAZ8zkCf2nKS9y8t71k7n9Uun0ON1vHigekzXFBERGcjLh2rITolnbn5aUK5XlJXMiYZ2Orsjfym1Mn/v+UjmvIMveD/e0E57V08oijVudlc0UtnUwbLiTADiYz2snZXDvpNNnGgcW11GREZPwbuE3aHqZu586TA7jjUE5Xollb6EKoEMmwdf0rr2Lm/AQ/l6W9RnjWTYfJAyzj+zt5Li7GTy0xLISU1gaVEm6w/Xau67iIgElXOOVw7WcN7MbDyewLKtD6coOxmvg+P1wcsBEyqlNa0kxnlIC3CZuF69Geejfej837Yex2OwZErGqW2rZ+QAsLdiZHmCRCR4FLxL2Djn+NPGo/z6hcMcrGzmgc3l1LeOPQttSaVvCHygwftrSesCGzp/qHeN9xH1vPuD9zEMF2zv6mHdwWoum59/atmaC2fn0tnjHXHCPRERkaEcrW3jeEM7583MCdo1g/EsHC9HalqZlp0S8DJxvXozzpdGcdI6r9fxt63HmDspjeSE1xovUhNiyU9LiPqGCZFopuBdwmbjkTq2HK3n/Fk5fPLyOTgHD2w5NuZMpiVVzb7W8oTAWsvnTkrDLPDl4g5Xt5AUF8OkAOfUAxRkJBLjsTFlnH/5YA3tXV4umZd3atvkjESS4mI4ogQyIiISRC8f8k3JOj+IwXtqQixZyXFRkbSurLaF4pzhl4Ptr7fn/VAUB+8lVc2cbOxgUZ9e917Tc1I4UtMa8FRDEQkuBe8SNr99+QiJcR6uXjiZSemJXLtkMiWVzWw9Wj+m6x6sbCEvNSHg1vKk+BimZSez72Rgvdcllc1Mz00Z0TDC2BgPBRmJY+pteGZfJUlxMaf1gnjMKM5OVvAuIiJB9fLBGnJT45mdH3hy1kD4Vl+J7GHzzjnKaluZlj3y4D01IZa8tISo7nnfWlYP+PL19DctJ5mObu+IV+kRkeBQ8C5hUdnYziM7KlhZnHVqrfTV07PJTokfc/BeUtVM/gh6xcE3dD7QYfP7TzYxf/LIk/cUZSWPurfBOcfTeyu5YHbOGWvXT8tJpqq5g9Ygznvv8TpqmjuiIqmQiIiM3T3ry059/eGVIzy9t5KCjCTu3XA0qK9TlJVMQ1sXJ8aYwDWUKps6aO/yMm0UPe8AM3JSonqt9y1H60lLjB1wjfvekQWvltaOd7FEBAXvEib3bjhKt9expk8vspmxqCCdQ1Uto87S2tDW5V8mbmRLu8ybnE5p9fCv29DaRUVD+6l58iNRlJ006t6GstpWyuvauHhe/hn7puX4HqRHgjgM8dGdFXz/if18/e+7+PmzJXg1PE5E5KxR1dRBY3s3M0eQ2yVQxf7e7K1H64J+7WDp7TUvzhnd/U/PTeZwdfSOiNt6tJ5lRZl4BhjBmJkUR0ZSnIJ3kTBR8C7jzjnHfa+WcdHcvDNadRdOSafHuRGtu95Xb6b5QJeJ6zVvUhpe99r5g+kt16iC96xkqpo6RtUwsfOYb0j/sqmZZ+ybmpVEjBlHgpRApqO7h41H6piVl8KqaVkcrWtj45HIrWSJiEhw7fFnE58/OT3o1+7NAbPFPzQ7EvU2hk8fbc97birVzR00tXcFs1jjorWzm30nGllWlDngfjNjWk4yr5bWjjlHkYiM3MjWv5AJ7571ZYPuu3VNcVBeY09FExUN7fy/q+adMSy7KDuZ1IRYdh9vZOkAgepwDo5wmbhefTPOLy48M0FLr33+rO7zJo2m591XCSiva2X2CNfM3V3RQKzHmDv5zLmHcTEepmQmBm3e+7ajDXR0e7lywSQmZySxvbyBBzaXs3pGdlCuLyIikW13RSOFmUlkJMUF/dqxMR6mZCSyZYxT5EKprKaVGI8xJfPMOd+BmJHre96XVreyZOrgdYpItPNYI14Hy4oyOdnYMeAx03NS2F7ewNHatlEl9ROR0VPPu4y7Z/dXAnDRnNwz9nnMWFCQxr6TTXT3jHy+dUlVM/GxHrJS4kd03vScZOJjPaeC88HsO9lEWmIsBRkjm1MPryV+GU3G+V3HG5mdn0pCbMyA+6flpHCsvm1Uv7O+nHO8cqiGgoxEirJ9v5PFhen8c3vFqKcyiIhI9Ghq76K8ro0FBSNvpA7U1OxktpfX0zXGZ1aoHKltpTAzibiY0VWTZ+T6GtoPR+GSar3TGZYO0vMOnMoFsCWCpz6ITFQK3mXcPbevioUF6eSnDxwALyxIp7Pby8GqoYewD+RgZTMzc1MGnKc1lNgYD3PyU9l3cphh8yd8yepGuu4r+IbNw+jWt911vHHAJVt6TctJptvrOF4/tgy+ZbWtnGhs57wZOafucXlxFk0d3Tyx++SYri0iIpFvb0UTDlhQEPwh872mZSfT3uVl1/HAVnkZb2U1LaNOVgevBbeHq6IxeK9nalbSgMnqeuWnJRIXY+ypUMZ5kfGmYfMyrprau9h0pI7bL5o56DGz8lKJizEODDP/fCAlVc1DDnsfyrzJabxUUj3ofucce080cdOyKaO6fl5aAgmxnhFnnK9saqeqqYNFUwavSBX6h/YdH2P23u3lDcTF2Gkt7jNyU5iSkchfNpdz49LR3bsEz3hMbRGRs9fuikaykuOYPEgDezDM8Gcs33C4ZtC51eFUWtPKDecUjPr8xLgYCjOTKI3GnveyelZMyxrymBiPMTs/7VRuBBEZP+p5l3G17mAN3V7HxXPzBj0mNsZDcXbyiJdZae/q4WhtK7PzRrcm7aIpGZxs7Bh0+ZqKhnaa2rtHNd8dfElepmYljXjYfG/PxMIhgveMpDiS4mKoaBhbz3tpTQvF/uHyvTxmXLukgHUHa7R0nIjIBNbe1cPBqmYWFKSPaoRZoNIS45iZm8L6Q5GXsbyhtYuGtq4x9byDL+P8oShbLq6muYPjDe0B5RxaUJDG3mGmGopI8Cl4l3H17L4qUhNih23VnZGbyomGdupbOwO+9uHqFrwOZuePLng/d7qvTBuPDFyZeC3T/OiHEhZlJ4942PzuAIJ3M6MgM5GKMfS8t3X2cKKhnekDLI2zojiLzm6vHtQiIhPYtvJ6ur1uVAljR2r1jGw2lNbSE2FLkR6q9o36m5k7urpErxm5KRyuao6qjOz7TvjqOYFMmVgwOZ2TjR3UtgReTxORsVPwLuPGOcfz+6u4YHbOsElgZuam4IANhwNvld/vD67nTBrdA3dhQTrJ8TFsLB04AUvvQ220Pe/gm/c+0mHzu483UpydTHri0Fl/p2QkcaKhfdRJ68pqW3DA9Nwzg/dlxZkAbIvg7MAiIjJ6zjk2HK6lICORqVmjy7I+EmtmZtPU3h1xjcKH/PPUZ4xxjfvpOSk0tndT1xo9y8XtORH4crjz/QkN92rovMi4UvAu46astpVj9W1cOGfwIfO9pmYlEesxXhnBkLrdFY3Ex3iYNcph87ExHpYXZw7aYLDzWAMFGYlkJI9+6Zyi7CQa27tpaAv8Yb7reMOQ8917FWQk0u11I55u0Ku0phWPvZZYr68pGYnkpiZE9NI+IiIyesfq26hoaOfc6dkhHTLfa82MHICIGzp/uLqFGI9RnD22YfMz/cH/aJ/J4bDvRCM5KfEBLbfb2zvfG/CLyPhQ8C7jZt3BGgDWzsoZ9tjYGA/FOcm8cqgm4OvvqWhidn7qqJd2ATh3ejZ7TzTS2H56cN3jdbxUUs35M4cv+1BOZZwPsPe9qb2L0ppWFgYwhK0gw9dTsnuUreCl1S0UZiadNt+9l5mxrChTPe8iIhPUhsO1xMXYuCWQm5KZxNSsJNYfDvw5Px4OVTdTnJ08proEcGoKWnQF700B9boD5KYmkJuaoJ53kXEW0uDdzK4xs31mVmJmXxpg/yVm1mBmW/1f/xbouRJ91h2sIT8tgZkDDMseyMzcFPacaAx43vueisYxL21z7vRsvA62lNWftn3nsQbqWru4eN7wowaGUuRvyS8PcN577zIsiwqHv6+8tARiPHZqjvxItHf1UF7XNuCQ+V7LijI4WNVyRsOGiIhEt9qWTraXN7B0aiaJcTHj9rprZuSw4XAt3gia936oquVUNvzh3LO+bNCvouxkYjxGaZQE716vY//J5oCDd/AlrdsTYdMeRCa6kAXvZhYD/BS4FlgI3GJmCwc49AXn3DL/1zdGeK5ECeccLx+sZu2snICH483ITcW5wOa9Vzd3UNXUwYKC0c9HB1hWlEmMx9hYevprPr+/CjO4cHbumK7/Ws97YFnhdx1vABhyjfdeMR5jUnrCqHretx6tp8e5AZPV9VpW5Evot/1ow4ivLyIikevnz5bQ1ePlgjE+40Zq7awc6lq7Rj1iLNi8XkdpTUvAnQxDiYvxUJSVFDU972W1rbR19TB/RMF7OvtPNo86146IjFwo13lfDZQ45w4BmNl9wE3A7hCfKxHoQGUz1c2drJ0VeMWgKCuJhFgPrxyq5apFk4c8tnet0UCGlw8lJSGWRVPSebVf8P7c/iqWFGaQkzr8PLChZCTHkZYYS1mAw+Z3H28kNzWe/ADmnwEUpCex+3gjzrkRzVnsbawYammcJVN9DQjbyuu5cM74VvBERCQw96wvG3TfrWuKz9h2rL6Nu18+wvLiLCaFcG33gVzkXzb22X2VLC4cvpE61Coa22nv8o45WV2v6bkpURO87z0x8hV15k9Oo7PbS2lNC7Pzx9Z5IuNnpJ8REllCOWy+EDja5+dy/7b+zjezbWb2iJktGuG5mNntZrbRzDZWVVUFo9wSAutKqgE4P4D57r1iYzysnJYV0Lz33uB9rMPmAVZPz2bzkXoqG33LrjW0dbHlaD0XBZBoLxAz81JPLUUznF3HG1k4JSPgQLwgM5Galk4qmzpGVKatRxvITY0nOX7w9ryMpDhm5aWcMaUgGqhXQERkYD9+cj84uHxB/ri/dl5aAosL03l2X2TU3w77M82PdZm4XjNyUyitaYmK5eL2nWjCDOaOYMWe+f5Av3eKn4iEXiiD94Gijf6fXpuBac65pcD/An8dwbm+jc7d4Zxb5ZxblZcXnOBKRm6oeV/gm+9elJ10as53oM6bmRPQvPc9FU1MTk8kKyV+1PfQ653nT8PrHD99pgTwNTz0eN2pHoKxmpOfyoGTwwfvnd1eDlQ2jWg0wWiT1m0vr2fqAFnm+1s6NZPt5fUjuna47TzWwNce2sWHfrdRCfdERPrYdKSWP28q57bzppGVPPbn52hcMjefzWV1NETAkmqn1ngPUs/7jNwUWjt7RtygHg57T/iWpR2qEb+/mXkpeAwOnFTwLjJeQhm8lwNFfX6eChzve4BzrtE51+z//mEgzsxyAzlXokd3j5eXD9WwdubIh1qfNzMnoHnveyoaT605OlbTclJ4y6oi7tlQxpayOn7yTAlpibEs9691PlZz8lOpbOoYtqKy/2QTXT0uoGXiehVk+IY8jiRp3YmGdiqbOgJa13fhlHQqmzqoaY78igj4/vYe2VlBelIcLx+s4Y0/X6dKhogI0NLRzWfv38aUzCQ+c+WcsJXjknl5eB28UBL+3vdDVS2kxMcEPFVtOL2J73rXjo9k+040jWi+O0BiXAzTc1LYH0CHhIgERyiD91eBOWY2w8zigbcDD/U9wMwmm388sJmt9penJpBzJXpsOVpPU3v3qDK1Ly3KODXvfTAd3T2UVDYHZch8r09ePhsz440/X8ehqhZ++NZlY142ptcc/5C0kqqhg8jeAHwkwXtiXAxF2Ukj6nnf6u+NDqTn/dS6rlEyRG5DaS11rV3cvLyQJz97MQb8eVN5uIslIhJ233lkD2W1rXzvLUtJS4wLWzmWFWWSnhjLcxEwdP5QdQsz8lKCts59bxLY0prIDt7bu3oorWkZ0Xz3XnMnpbG/MjrqBCITQciCd+dcN/Bx4DFgD3C/c26XmX3YzD7sP+zNwE4z2wb8D/B25zPguaEqq4TWc/uqiPHYqLLYJsTGDDvv/cDJZrq9LqjBe0FGEh++aCZTs5L404fP54qFk4J27Tn+pC7DDZ3fXdFIcnzMkBngB7KwIJ09I+h5315eT6zHTvXaD+W14D0yMgMPpb2rh6f3VjIzL4U5+ankpydyybw8HtxyjJ4IWpZIRGS8PbilnN+/Usb7L5jBeTMDz0UTCrExHl43J49n91eFfcm4w9XNzAjSfHfwrWUfH+uJ+OXiDpxsxusYcc87+ObIl1a30N7VE4KSiUh/IV3n3Tn3sHNurnNulnPuW/5tv3DO/cL//U+cc4ucc0udc+c559YNda5Ep2f3V7KiOJOMpNG17PfOex9smHlvYL9yWtaoyziQz141j+c/f2nQM+AWZiaRGOfhQOXQwfuu4w0sKEjH4xlZD8DCggwO17TQ0tEd0PHbyuuZX5AW0MiC7JR4JqUnREXwvvNYA62dPVy1YNKpXpQ3rphKZVMHL/kTKIqInG22Ha3ni3/ZwZoZ2Xzx2vnhLg4AVy2aRFVTBxuP1IWtDO1dPZTXtQW8xnsgYjzGtOxkDkV48L7Xv1b7SNZ47zVnUhpeFx1TA0QmgpAG7yJN7V3sPNbIJfNGn8W2d977K4cH7n1/bn8Vc/JTKcwcfs72SAVr6FxfHo8xOz91yODd63XsqWga0ZD5XgunpOPca8u+DMXrdWwvb+CcqZkBX39BQXrErMk7lAOVzaQnxp6WJPHyBfmkJ8byl80aOi8iZ5/KxnZu/91G8lIT+Nk7VgRtOthYXbFgEolxHv6+LXzpjfafbMI5WDCKAHYoM3JTIr7nfd+JJhJiPSMe6Qe+YfMABzR0XmRcRMantkxYvQHqxWPI1L6syNdr/8iOijP2tXZ2s/5Q7ZiuHw5z8tMoGSJx2sGqZpo7ukfV67/An7gvkAD7cE0LTe3dLJ0a+OssKEjnYFUznd2Ru/ya1zlKKpuZnZ92WgNMQmwMNy6dwmO7TgQ8MkFEZCLo6vHyod9vorGtm1+9axU5qcFJyhYMKQmxXL5gEg/vqAjb0p7BXHK2rxm5KRypaY3o6Vr7TjYxZ1IqMSMc6Qe++4v1GPuVDFZkXCh4l5Daf7KJ3NSEES131l98rIfrlhTw+O6TtHaeHnCtP1RLZ493VMnwwml2firHG9ppah94KsCrpb6hg+dOzx7xtQszk0hPjA0o43zvsm9LizIDvv6CgnS6enzBcaQqr2ujravnVHLAvq5eNJn2Li+by8I3PFNEZDw553ho63G2lNXzg7cuZeEoRnWF2uuXTqGmpZN1BwfPcRNKu483khIfQ/EIl7QdzozcFDp7vByrawvqdYNp74km5k0a3d9EfKyHGbkp7DsRuXUCkYlEwbuETFePl30nmrh0Xt6I523394ZlU2jt7OGJ3SdP2/7c/ioS4zyjCnLDaU6+P+P8IAHwxiO15KTEMz1n5JUIM2PhlMCGtm8srSM1IZbZeYEn6Fno79mP5HnvB042YcCcAe5reXEmHvPdu4jI2WDTkTo2ldXxyctmc+2SgnAXZ0AXz80jLSGWh8I0dH53RSPzR5FnZjjz/Z0XkTrdrKa5g6qmjlElq+s1d1Kahs2LjBMF7xIyuysa6ej2cvPywjFf69zp2UzJSORvW09/qD+3v4rzZ+aQGBcz5tcYT3NOzREbOHjfdKSOldOyRj3nfmFBBnsrGocdfvhqaS0rpmURO4J5j9NzUkiI9UR28F7ZTGFWEskJsWfsS0uMY97kdDaFMTGSiMh4qWho46Ftx5mdl8qnrpgb7uIMKjEuhmsWT+bRnSdoHudpTb15ZsYySnAw8yal4THYfbwh6NcOhn3+/DjzC0YfvM+ZlEpZbSttnco4LxJqCt4lZLaU1ZGRFBeUZWg8HuPGZVN4fn8VtS2dgC8b++Hqlqib7w5QnJ1MfKzn1EOzr8qmdo7UtLJq+uiz5y+ckk5Ht3fIDLd1LZ3sP9nM6hG+TmyMh3mT09hzYuzBe7fXS1N716DTB0ajrbOHo7Wtp5bkG8iqaVlsKasL29xKERk5M7vTzCrNbGe4yxItunq83LvhKEnxMbz13KJRzWkeT+84bxrNHd38aePRcX3d8ro2mju6QzKdICk+hll5qRHb896b3HY0meZ7zZuUhnODjyYUkeBR8C4h0djexYGTzSwvygzaELSblxfS7XV84c/bqGnu4BP3bCE3NZ7rz5kSlOuPpxiPsbI4a8Alyzb5h3OvnDb6qQArijMB2HC4dtBjXi317Vs9Y+SNKwsmp7OnognnRp+Ap72rhx8/eYDvPLKX7zyyl0d3npmQcDQOVzfjeG1qwkBWTc+ipbMnoIz8IhIx7gKuCXchosmTu09S3dzBW1YWkTrASKRIs6wok5XTsvi/l0rHNcHb7hAlq+u1cEo6uwLIQxMO+040kZ0ST94YEhj2Bv57g9CoHwnqWjsjOimvnN0UvEtIbDtajwOWFwdv7fX5k9P55k2LeHJPJZd871mO1Lby01tXkJcWORlzR+LieXnsPdHEiYb207ZvPFJHQqyHxYWjr0TMyE1hUnoCLx8aPPHPq6W1xMd4OGcEmeZ7LShIo7alk8qmjlGX8em9ldS2dHL1osksLEjnhQPVVDSMPaFPaU0rsR5jatbgSweunOb7u9TQeZHo4Zx7Hhi8RVJOU1bTwosl1ayens3sIRozI837LphBWW0rT+45OfzBQbK7ohGP+XqQQ2HRlHQqGtpPjRyMJHtPNjFvUtqYlsadlpNCYpxnQjSIP7H7JN9/fB/feWQPf9lcHtSRgSLBoOBdgq7b62XD4VqKspKCHli/8/zpfPvmJbR29vDV6xewJghD8sOld7j/8/urTtu+8UgdS6dmkhA7+nn8Zsb5M3NYf6hm0N7xDaV1LC3KGFW+gAVjTMBTUtnEuoPVrJyWxcVz83jjikKS4mP4+7aKMfXmAxypaWFqVtKQ8/gLM5OYnJ7IRgXvIhOKmd1uZhvNbGNVVdXwJ0xQPV7HX7YcIyMpjmsWTw53cUbk6kWTKMxM4tcvHBrz8yBQu483MjMvlaT40OTPWTQl49TrRJIer+PAyaYxDZkH32jCeZPSIjoXTiBePFDNx/6wmYKMJBZPyWDb0Xoe3HIs3MUSOY2CdwlIQ1sXG0trA0pG8srBGmpaOrl0Xn5IynLrmmK2f+0q3nvBjJBcf7zMn5xGfloCz/UJ3muaO9h1rIGVY5jv3mvtrFyqmzsHTIrX0tHNzmMNrJ4xuqH5vdlzR/ug/uY/9hAf6+GqRb5KZXJ8LFcvnExpTQs7jo0+qU9nt5dj9W1My0kZ8jgzY9X0LDaVqhNPZCJxzt3hnFvlnFuVlxd9+VCC5eWD1VQ1dfD6pVOiLqFrbIyH2y+ayauldWesMBMqeyoaQzZkHjiVCG9XhCWtO1zdTGtnD4uCMNd/QUE6eyoax63BJdgaWrv4yO83MSM3hfdeMJ03rZzKFQsmsfdEk9awl4ii4F2G1N7Vw6M7K/j+4/t48y9eZsnXH+Pdd26gZJAlQZrau3hqbyVzJ6WeCvBCISUK5u4Nx8y4eG4eLxyoOpU47bcvH6Hb63jTirFn6D9/lm9UwroB5tVvKaunx+tGvcReRlIchZlJ7KkY+QPtaG0rz+2v4nVz8k6bg7lyehbZKfFjWsKtvL4Vr4NpASyxt3JaFscb2oMyVF9EJFL0PofnTUoL6XM4lG5dU8yc/FT+4597aO8KbQbzysZ2jtW3sTgEyep6ZaXEMyUjMeKS1vU2li8ZxfS5/uZPTqOutYuqMUynC6d7Xy2jqaObH75tGcnxvrrJ2lk55KTE88/tFeOag0FkKAreZVBe5/jdK0d44UA1Swoz+MVtK/ngRTPZerSea370At95ZA8tfZZz6ez28retx+nucVy/JPqSyIXDJfPyaWzvZuvRelo7u/nty6VcsWASs4fIlB6oouxkCjOTBpz3/sTuE8THek7N/R6N3lb2kfr7dt9yf8umZp623WPGOVMzOFjVTHXz6B7+R2paAZiWPXTPO8A5/tffUR5ZPSESfOO97JRIOD2266T/ORyZ67kHIi7Gw9duXERZbSu/efFwSF9r3UHfM3LtrNyQvk4kJq3bUd5IYpyH2Xljz4kQ6evZD6Wrx8vd60o5f2bOaSsOxMZ4uG5JAVXNHWwu0zQ7iQwK3mVQL5VUc7i6hZuXF/KWVUVcs3gyX7xmPk//v4u5eXkhv3zuEFf+4Dl+/uxBNpbW8rNnS9hd0chViyZFbRK58Xbh7FxiPMa3Ht7DD5/YT11rFx++eGbQrr92Vg7rD9fi7dNi3N7Vw1+3HueaRZNJS4wb9bUXFqRxqKp5xL0iD209zsppWWSlxJ+x75zCTBzwyI7RZZ4/UtNCflpCQPMWFxak4zHYOYZh+hLZunq8PLilnCVff4wHNpeHuzgyRmZ2L/AyMM/Mys3s/eEuU6TZfbyRLWV1rJ2dQ26UP4cvnJPL1Ysm8eOnDoT0c/qlkmoykuJCskxcXwunZHCoqpnWzshpTNx5rIEFBelD5ogJ1ILJvt9fNCate2TnCSoa2nn/hWdOx+yd4rhZOXIkQih4lwGdaGzn8d0nWVCQfkbvbE5qAv/9lqX8+cPnk5kcz3cf3csDW47R2tnDe9dO53Vzzt55hiOVkRzH995yDgcrm/nVC4dZOS2LVaMcyj6QC2bnUt/adapnAeDx3SdpaOvirauKxnTtBQXpeB0jmgu2/2QTe0808fqlA4/MmJSeQH5aAn/fPvLgvcfrKKttZfow8917JcXHMCc/bUxz7CVytXX28MvnD/JqaR1FWcl88S/befng4KsvSORzzt3inCtwzsU556Y6534T7jJFmu8+upfEuBgumRuanDPj5Z71ZdyzvoyV07JJiovhtt+s59fPH+Ke9WVBfR3nHC+VVLN2Vg4xQVrWdjDLizLxOt+0tUjg9Tp2HW9gSeHYh8yDrz4zJSORvVHY837ni4eZkZvCZfPP/H9jZiwvyuRIbWtErhYgZx8F7zKgR3dWkBDr4eblhYMuH7Jqejb//OSFbP/6VXz2yrn8v6vmMidEy6xMZDcvn8rTn7uED108k39//aKgXvuaxZMpyEjkvx/fdyqJzP2vHqUwM4m1s8aWqX/BKJLWPbT1ODEe47pBhnOaGUumZvBqae0ZS+gNZ//JJtq7vAHNd++1ZGoGO441RG2CHRnc+sM1HK9v57Y10/j7Jy5kek4KH/rdRiqbRvZ3JRIt1pVU89z+Ki6ZlxeyrOnjLTUhlnesKaapvZt7Xi2jqye4a2+X1rRyvKGdtbNDO2Qe4NwZ2cR4LGIaEQ9Vt9DS2cPiIAXv4Bs6P5pcOOF0sKqZrUfreceaYjyDNOAsLcrEgC1H1fsu4afgXc5woqGd/SebWTsr97SEYgMxM9IT48hNTRjT0mZnu9zUBP7l2gVBfYgCJMbF8Jkr5rLtaD2P7TpBSWUTLx2s5i2rpg76kApUcXYyKfExAT+onXP8fftx1s7KGXJaxTmFmTgHD49w6PxGf+b44TLN97WkMIPq5k5ONCqgm0i8zvFqaS0zc1NYOCWdjKQ4fvqOFTS2d/PQ1uPhLp5I0Dnn+M9H9zIlI5HzongJ1YFMzUrmjcsLOVzVwt3rSk/LtTNWL/kTul4wxsbsQKQmxLKkMGPAPDTh0DsVIVg97wALCtI4WNVMR3dokwwG06M7TwBw/TmD54jITI5nRl4KW8rq1dgvYafgXc7wwoEq4mKM82YGb/i2hM8bVxQyOz+VL/5lB9f86AUSY2N4yxiHzAN4PMa8yWkBr1u7/2QzR2pauXbx0EmU8tISmJOfylN7R7ZE0MYjdaQnxpKVHPg8/t7GEiWtm1hKKpupa+06bSnEuZPSOGdqhtbslQnpnzsq2F7ewGevmkdcEOYvR5rlxVm8eeVUDle3cOuv1wdtlZB1B6spyEhkRm7gjb5jcf6sHLYdrQ9qA8Ro7TjWQEKshzn5Y09W12v+5HS6vY4DJ89cojZS/XN7BSuKMynISBryuOVFWdS2dLI5QqY9yNkr+tfbkqBqaOtiW3k9a2bmnFoqQ3yCPdduvMTGePjq9Qv4wp+388YV03jv2hkUZg79kArU0qJM7t1QRme3l/jYoSuMj+86gRlcsXD4uZiXLcjnNy8cpqm9K+CkehtL65iWkzLoNI+BLCxIJ8Zj7DjWcGrNeYl+Gw7XkhIfc0YCqjcsK+Qb/9jNgZNNmuIjE0ZXj5f/fmwf8yalcfPyQv746tFwFykklhdnkRDr4cEtx7jhf17kx29fzoVzTh/uPtRz+tY1xaf93NntZd3BGi6fP2lEz42xWDsrh58/e5BXS2u5ZF548xLsCGKyul69vfjbyxuCPpIwFEqrW9hd0chXr18w7LGLpqTz163GozsrxrRSj8hYTbzmWRmT3rlYF4Z4yRQZX5fMy2fDV67gazcuongEc8KHs2ZGDu1dXraX1w977BN7TrKsKJP8tMRhj718/iS6vY4XDpy5Rv1Ajte3cay+bUTz3aE3aV2qktaNs95kVAN9jVVjWxd7TzSyclo2sZ7TH3E3LC3AY/DXrep9l4njvg1lHKlp5YvXzgt50rVwWzglg799/EKyUuK57Tfr+drfdo46e/sjOyuob+3ihqXjt6TeqmnZxMVY2IfOd/d42XUseMnqek3LSSYrOY6tUTI3/BH/kPlrA1hWMTEuhpm5KTy1pzLUxRIZkoJ3OaWz28umI7XMn5w+4DJeIv31Dktef7h2yOMqGtrYXt7AVQsD691eUZxJRlJcwA/Jjf4lXEYy373X4sIMdipp3YSx50QjXgfLizPP2JeflsiFc/L429bjpy2fKBKtmju6+fFTB1gzI5tLw9yTO15m56fy949fyHsvmM5vXznCNT96gVdGEQz/30ulzMxN4eJxXCEnKT6GZUWZYU9at+NYAy2dPadNLQoGM2NpUSZbj9YH9bqh8vCOCpYWZQY8GnF+QTqHqls4WBU90wJk4lHwLqc8ueckLZ09nDs9coYDhbKHTsYuOyWeeZPShg3en9ztm79+5cJJAV03NsbDxXPzeHZfJT0BBFkbS33DpCenD9+r3985U31J646PMLu9RKYDJ5vJTI4jf5CkiDctnUJ5XRs7j2u0hUS/Xz53kOrmTr583YJxG/odCZLiY/jajYu474PnAfD2O17h6w/torM7sGz0W8rq2Hq0nnevnT7m5K0jdf6sXHYeawjrsmOvHPI9s0OR3HBZUSYHKptpau8K+rWD6Xh9GzuONXDNCKbMLZjsm2711J6R5eSR8Ors9vLywWp+8MQ+PvjbjTRG+N/mcBS8yyn3bigjIylOc0FlRFbPyGZTaS3dQyzh8/juk8zMS2H2CBLjXL4gn5qWTrYFMCT/1dI6VkzLGtWQ0aVTMwHYFiU9BTK4Hq/jYFUzc/PTBg1kLprr62V7qSQyMj6LjNaJhnZ+9cIhblw6haVFmeEuTlismZnDo59+He9ZO5271pXyP08f4FD18L2id68rJTUhljetnDoOpTzdNYsm43Xw923hW/ni5UM1zMlPHXLll9FaVuRbMSbSE8H2BuCBdiqAL+v8goJ0ntytofPRotvr5RfPHeTv2yuIj/HwzN5K3vizdZTVtIa7aKMW0uDdzK4xs31mVmJmXxpg/zvMbLv/a52ZLe2zr9TMdpjZVjPbGMpyChytbeXFkmpWTsvCcxa13svYrZmZTUtnDzsHyTpf2djOSyXVXLt4ZAnhLp6bR4zHeHzX0C3cje1d7DvROOoEMgsK0omP8Yx6mJ9Gh0SOstpWOrq9zJ00eCNRXloC8yalnVoiSiRSDffZ8v3H9+H1wheunhfmkoZXcnwsX3/9Iu673dcL/+sXDvPglnLaOgderuyf2yv427bjvP3comGXww2FhVPSWVCQzl82l4/7a4MvweHG0lrOD9HyeMv8DUlbIrxB/Ik9lczMHVmnAsCVC/LZeKSWujCOnJDAvXCgmhON7bz93CI+ftkcfvv+1VQ1dfDpP26J2umSIQvezSwG+ClwLbAQuMXMFvY77DBwsXPuHOCbwB399l/qnFvmnFsVqnKKzx9fPYoBq5RBU0bo1Lz3QeYcPrjlGF4Hb1oxsh6OzOR41s7K4Z87jg/5AbuupAavY9Rz9+JjPSyckh41c/RkcPtPNuExmJk3dGXsgtm5vFpaS3tX9KxFLNLXnopG/ry5nHedP42i7MATdU7kxsbzZubwycvmcOHsXDaW1vG9x/fx/P6q09YcX3ewms/8cSsri7P4XBgbPd60opDt5Q0cONk07q+9vbye1s4ezg/BkHnwPbtn5vrWRI9UTe1dvHywmitG0Ove6/IFk/A6eGafet8jXU1zB8/srWRxYQbn+EdZrp2Vyxeumcfmsnqe3V8V3gKOUih73lcDJc65Q865TuA+4Ka+Bzjn1jnnelNSvgKM//globvHy582HeXiuXlkJitRnYxMfloiM/NSWDdAAh7nHH/ZXM6K4sxhA6qB3HjOFI7Wtg2ZDf7RnRVkJcexevroE+8sK8pkR3nDkEP/I0Fnt5cNh2uDtsbxRHPgZBPTclJIjIsZ8rgLZufQ0e1l85HoyIgs0t93HtlLWkIsH79sdriLElHiYz1ct6SAj106m6LsJB7ddYL/+McefvncQS7//rPc+qv1FGUn8et3rxr2cyKUblpWSIzH+PMAve+hbmDpTZa3JkTBO/ieqVuP1kdsz+bz+6vp6nFcsWDkwfuSwgzy0xJ4UvPeI94/d1QQ4zFu6LeawFtWFjE1K4kfPL4/Yv9GhxLK4L0Q6LvYaLl/22DeDzzS52cHPG5mm8zs9sFOMrPbzWyjmW2sqorOFpRwe2ZfFScbO3j76uLhDxYZwNWLJvPCgSrK606fQ7TzWCP7TzaPel7hVYsmEesx/rm9YsD9Hd09PLWnkisXThrTWrXLijJp6+rhQGXkZpCtbGznll+9wl+3HuN/ny7hzhcPU9+qYXu9mtq7ON7QztwAhkCumZlDjMd46aCGzkv0OVDZxPP7q/jEZXPU4D6IKZlJvGftDD500UwumJ2D1zmmZiXz1esXcP+Hzh+X39tQQXheWgKXzM3jwc3HAk6yFywvH6ph/uQ0skO4qtCy4kyqmzsor4vMhuYn95wkKzmOFQOsSjIcj8e4fEE+z++vPm1Uh0SWmuYO9p5o4sI5uaQnxZ22Lz7Wwycvn8OOYw08vjv6GmFCGbwPNHF6wOYNM7sUX/D+xT6bL3DOrcA37P5jZnbRQOc65+5wzq1yzq3Kyxu/5T4mkvs2lJGflsBl88+OZWYk+N51/jTMjN++fOS07X/edJT4WA83nDNlVNfNTI7ndXNy+cf2igFbR9eV1NDU0c21i8e2Tm9vsqdIHTpf19LJTT99id3HG3nziqlcvXASZbWtPLjlWFS2GodC79I9s/OHT7iZmhDLsqJMXlTSOokyPV7HwzsqmJqVxLvWTgt3ccJiJD3T03JSuGZxAR+5ZDZ3v281H3jdTHJSg5+kbTTevXY6lU0d3LXu8Li9ZkNbF6+W1nHh7NyQvk7vNLZwL4k3kK4eL0/vreTS+fmjbvS/YsEkmju6WX9o6JV2JHzWH67FY3DuIKMy37i8kKLsJO56qXR8CxYEoczUUQ4U9fl5KnBGak0zOwf4NXCtc+7U/3Ln3HH/v5Vm9iC+YfjPh7C8Z6WKhjae2VfJRy6ZRdwYei7l7FaQkcS1iydz74YyPnX5HFISYtl/sol7Xz3K9UsKyOjX6jkS158zhWf+tI0tR+tZUXx6ToZHdlaQlhDL2tljG/43PSeZjKQ4th2t55YIHIHyv0+XcLKxnQc+egG7/YkB42I9/GN7BduPNZzKmH82O1jZQlJcDAWZgS0XeMHsXH7y9AEa2rrG9PcpMp5ePlTDycYOfvnOlSTEjt+w74kwJ34o4bi/i+bmcfn8fH785AHesKyQ/FEsdTpSD++ooLPby+uXja5BPVDzJqUxKT2B5/ZX8dZzi4Y/YRytO1hDQ1vXmBr9L5idS2Kch6f2nDy1gkm0au/qobyujcqmdmbkpoS7OEHR2e1l05E6Fk3JID1x4Od7bIyHt6ws4gdP7Ke8rpWpWYHnDgm3UEZrrwJzzGyGmcUDbwce6nuAmRUDDwDvdM7t77M9xczSer8HrgJ2hrCsZ61715fhdfC2VZEXsEh0ed+FM2hq7+a3Lx+hvauHT967hbSEWL583YIxXfeqRZNIiY/hV88fOm17d4+XJ3af5LIF+WOuxJoZS/1z9CLNkZoWfvdKKW9dVXQqiy/4kjMVZibxj+0Vg2ZVPls451sibmZeSsCrZVwwKwevg1cGSbQoEmka27t4as9J5k5K5apRJNqSyPOvNyykq8fxn4/sHZfXe3DzMWblpbCkMCOkr2NmXDw3jxcOVEVcLplHdlSQmhDL6+aMfvRBYlwMF87O48k9lVE9+u1YfRvfe3wfd750mH9sr+Cnz5Tw/cf3jftUjmDbcayetq4e1swcOhfSzct9s7n/uuXYeBQraELW8+6c6zazjwOPATHAnc65XWb2Yf/+XwD/BuQAP/Ovydvtzyw/CXjQvy0WuMc592ioynq2auno5u6Xj3DlwkkU50RPi5NEphXFWayekc13H93Lz54toam9m9+8e9WY15FNT4zj9otm8cMn97PpSN2pJeH+sL6MutauUQ/J729ZUSY/efoAje1dg7bUhsN/PbqPWI+Hz14597TtHjPesLyQnz5TwsuHas7qaS9Halqpb+saUQ/I8uIskuJiWFdSzdWLRraMoUg4PLrzBN1ex43nTOHeDUeHPyHCTfTe/EBMz03h9otm8pNnSpg3OY0PXTxryOOH+p3dumboTpijta1sKK3l81fPw8ZhSeCL5+Zz/8ZytpXXs3La6BPKBlN3j5fHdp3g8gX5Y05YeMWCfJ7cc5I9FU0snJIepBKOn2P1bdz54mESYj28dW0ROSnxPL23kv99uoRjdW384G3Lwl3EUVt/uJb8tARm5Aw9kqAoO5k1M7L5y+ZjfOzS2ePy/yIYQrrApXPuYeDhftt+0ef7DwAfGOC8Q8DS/tsluO7dUEZDWxcfuWToh8XZJBSVibE8bKPN/73nXB7ZeYJHdlSwuDCDy0eRyXUgH3jdDH73yhH+85E93P+h8zla28Z/PrKXi+fmccWC4ASt58/M4X+eOsArB2u4KkKCuf0nm/jnjgo+efmcAYdUFmYmMTs/lQ2Ha7g4yofujUVv4rlZI1jRID7Ww+oZ2byo9d4lChyqbmbr0XounZcfMXO2JTg+c+VcjtS28h1/73tqQmxIgoi/bfX1Lr5+aWiHzPe6cHYuHoPn9lVFTPC+/nAtda1jGzLf6/IFk/DYDh7ddSLqgvfWjm7ueukwCXEePnjhTLL8yQvfsqqIi+bm8eOnDnDR3DzesHyoPOORqaSymfK6Nq5dPDmg/0dvWjmVL/x5O5vL6k91DkU6TXI+S3V09/CrFw5x3szsM+YRi4xWSkIsb145ld+851w+06+neKzX/cyVc3i1tI5bf7WeD/1+E7Ee4ztvXBK0Ss6KaZkkxcVEVDB397pS4mM9vGft9EGPOX9mDo3t3eyuaBy/gkWYdSU1pCfGkps6suzJF87O5WBVCyca2kNUMpGx6/E6Htp6nKzkuLO6kW6iivEYP3zrUq5fUsB3HtnLb148TGVjcD+TOru9/GlTOatnZFOUPT4jLTOS41henMVzEbSW9sM7KkiOj+GSeWP/f5SXlsDqGdn8c/vxqBs6//DOE7R19fDO86adCtx7feKy2ayalsVX/7qTsprWQa4QuR7cUo7BadMMh3LdkgIS4zw8uOXMZRsjlYL3s9SfNpZzsrGDj1yiNWIlOrxtVREfv3Q2da2d7D3RyNdev4gpmUlBu35CbAxrZmbz4oHICN4b2rp4YPMxXr90ypBL+sybnEZWctxZO3fb63WsO1jNrLzUETfk9CY6fCmCGmxE+lt3sJrKpg5uOGcK8bGqtk1EsTEe/veW5Xzr5sUcb2jjx08d4Lcvl7LvRCM93rEHhnevK+VITSsfvnhmEEobuIvn5rH9WAPVzR3j+roD6eju4ZGdJ7h0/tiHzPe6/pwpHKxqYd/JpqBcbzysK6lmc1kdr5uTR0HGmXWo2BgPP3r7MgD+45+7x7l0Y+P1Oh7cfIw5k1JJC3D6Y2pCLFcsmMTDO05EXH6GwYR02LxEpurmDv77sX2snpHNRWNI2BFumi93domN8fC5q+fxuavn0dntDUkl9sLZufzHvj0cq2+jMIgNA6Pxp41HaevqGbLXHXxz39fMyOHRXSfYe6KR+ZNHPnwvmqd27K5opK61i8sXBD5kvteCyelkp8Tz0sFq3rRyaghKJzI2tS2dPLnnJPMnpzF/8vDLIEr08niMd6yZRktHDy8frOHV0lr2njhCSkIs50zNYHlRJoWZSSNupKxsaufHTx3gsvn5XDZ/fBMdXrN4Mj94Yj9/3XKMD7xufBsO+nt810lqWzp566rgZb+/ZtFkvva3nTy8vWJUz97x1tXj5at/20l2SvyQeXKmZiXzoYtm8v0n9rPpSG3ETHsYziuHazje0M7b5o7sPb5x6RT+sb2CdQdromL1ADXhnoW+/c89tHZ28+2bF0dNcgaRvkLV+/S6Ob4P7RcPhHeYn9fr+N0rR1g1LYvFAWQFXjUtixiPcd8ESGI1Uk/vrcQM5uSPPHj3eIzzZ+XwUkl11A17lInPOcdftxzDY8brl07R8/oskZoQy5ULJ/GFa+Zx25ppzMhJ5tXDtfzs2YP88Mn9PL3XF4QGwut1fOPvu+no7uFfb1gY4pKfae6kNFYUZ3LPhrKwf8beu6GMwswkXhfENe7z0hJYMyOHf+yoCPv9BeL+jUc5VNXC9UsKhl0e+v2vm0FuagL/+cjeqLg3gL9sOkZaQiwLC0bWkHLx3DzSEmL5+7YzVjSPSArezzLP7qvkgS3H+NBFs5idr1Z8kb7mTkolPy2BF8I8dP7Z/ZUcqWnl3cP0uvdK9j+s/rr1GB3dZ9eycU/trWTp1MyAh8j1d+HsXE42dnCwqiXIJRMZm81l9ZRUNXP1oslkJo8sn4NEv1iPh4VT0rl1zTT+5doFvHF5IWmJcTy5p5LvPb6PXzx3kFcO1dDS0T3g+e1dPXz83s38Y3sFn7p8TtjW8L5ldTGHqlp4tbQuLK8PcLi6hXUHa7hldREeT3Abwa4/p4BDVS3sqYjsofNtnT38+MkDrJqWFdAonuT4WD59hS/X0FN7KsehhGPT2tnNIzsruC6Ahon+EuNiuGrRZB7ddSIq6lAK3s8iu4438PF7tjBvUhofv0xz3UX6MzMunJ3LSyXVYZ37dNe6I0xKT+CaxYFnvV81LYv61i6e2H0yhCWLLJVN7Ww7Wj+mFQcumOXrhdG8d4kkVU0dPLyjgmk5yayeER1DViV0kuJjWDU9mw++biZfuHoeVy+aTEd3Dw9tO853HtnDb148xI+e3M9D247z2K4T/PCJ/Vz3Py/w8I4TfPX6BXz8sjlhK/sN50whLTGWezeEb6rjfa+WEeMx3hLEIfO9rltSQHyMhz++GtlTOe986TCVTR186dr5AY/iedu5RUzLSeb7T+zHG4TcC6H02K4TtHb28MYVo8uQf+PSAprau3l+f+TXBTTnPYqNZJ7q4eoW3vt/r5KWGMtd7zs3aMk6RCaaaxZP5oEtx3hyT+WIgmfnHF7nyxw8Fgermnl+fxWfvXLuiFqPZ+WnMiUjkfs3lnPDOeOzFFC4PbvXN73hsvmT2Hq0flTXKM5JZmpWEi+VVAc80kEk1L7+0C46e7zcvLwQj4bLSx+ZyfFcPDePi+fmUdHQxtaj9ZRUNvPjpw7QO7rZDM6dls0Xr5nP1SFa+jTQOmhSfAxvWFbIHzce5cvXLSAvbXyXOmxo7eK+DUe5YkE+kwZYcnWsslPiuXbJZB7YfIwvXjuf5PjIC63qWzv5xXMHuWJBPqumZ7P/ZHNA58XFePjU5XP47P3beGzXCa5dMvYl9kLlgc3HmJqVxLnTs0c1ku6C2blkJcfx923HuXLh+OaGGKnI+wuToHt05wk+/6dtxMQYf3z/+QNml5Szg9axH95l8/OZkpHI7185ElDw3t7Vw8bSWtYdqqG+tYuU+Bhm5qVy3Sgfcr97+QjxMR5uWT2y353HjDevKuJ/nz4QEQn3AtHd48XjsVEHJ0/tPcmUjEQWFKSNOngH39D5f+6ooLvHS+wIh9uJBNvju07wzx0VXLlwEvlpwQ82ZOIoyEg6Vae7YWkBlY3ttHd5mZyRSG7q+AbJQ3nvBdO579Uy/vORvXz/rUvH9bV/9lwJje1dfOry4C1f299t503jb1uP89DW47x9hM/u8fCzZw/S3NHN56+eP+Jzb1pWyE+eKeGHT+7nqkWTx9xBEQonGtp5saSaT1w6e9TTIuJiPFy7pIAHNx+jtbM7IhthekVuyWRM7llfRm1LJ4/vPsH28gamZiVxy+piNh2pY95ZnrFWWeplKLH+wPn7T+zncHXLkPMED1U185NnSqht6WRGbgorirNoaOti29F69p9soiAjkTcsD3wIV11LJ3/eVM715xSMqnfiLSun8r9PH+De9WV87up5Iz5/vOw41sCmI7UcrGohOT6GpVMzuWB2LhlJgc9b7+ju4YUD1bxxReGYE3mtnZ3Lfa8eZefxxoDXhhUJhermDr784A4WFKRz0ZzIz3oskSM9MY70QXJ/jHcj+0Cvt3ZWLn/ZXM7bVxdx7vTxmQpyvL6N/3uplJuXFbJwSuiywa+alsW8SWn8fv0R3nZuUUQllzxe38Zd60p54/Kpo6r/x3iMT18xl0/eu4V/7qjg9Usjb2TfX7cewzl444qxrRpz4zlTuGd9GU/tqeTGCLzPXgreJ6Dqpg5eKKlic1k9HoNL5+Vz6by8Uz1Kow1eFfTK2eJtq4v48VMH+MMrR/jqIBl61x+q4fbfbaK7x8sHXjeDmbmvZTu/ZG4ef9l8jM/cv5Vur+PNAS5D9vPnDtLS2c1HLpk1qnIXZSdz+fxJ3LuhjI9fNjvipsc45/j+4/u5d0MZ2SnxrJmRTV1LJ+sOVrOtvJ73rp0R8LUe23WS1s4erlo49iGha2e9tt67gncJF+cc//LADhrbuvnDB5ax6Uj4EnyJBNul8/LZerSef/3rTv76sQvG5fn034/tAwefvSp0ve7gy5fzjvOK+be/7WLTkTpWjVPjRCB++MR+cPCZK0ef9+CGJQX89OkSfvTkfq5bPDmiRqj1eB33bihj1bQspo8xKePqGdnkpyXw923HIzp4j5zfvoxZRUMb92wo44dP7mdLWT0rp2Xx2SvnceXCSRH1H00k0uWnJXL14sn88dWjHKw6c27YX7cc452/2UBuajwfuWT2aYE7QE5qAu+9YDoXzMrlC3/exkMBLD9yoqGdu9eVcvPyQuZOGv3omPesnU5NSycP76gY9TVCwTnHlx/cyU+eKeHc6Vl85oq53HDOFN55/nQ+ftkcDLjjhYMBD3///ctHKM5O5sIgLPuTm5rA/MlpSlonYXX/xqM8sfskX7hm3lk/Qi4U7llfNuiXhF58rIfXL53C3hNNfPj3m0Ke1fsP64/w4JZjfOjimUzNSg7pawG8acVUclPj+a9H90XM0mqby+r406Zy3nPB9DH9Djwe4zNXzuFQVQt/2xpZy6k9s9e3Os97Lpg+5mvFeIwbzpnCs/uqaGzvGnvhQkQR3QRwtLaV375cyv8+XcKBk01cNDePz189jzcsKxzRMFSZGFRBCY4vXTOf+FgP7/2/V6lp7gCguaObb/5jN5/+41ZWTMvkgY9cQHbKwEs4xcV4+NW7VrFqejaf+eNWHt05dDD946cO4HWOz1wxth6CC2bnMCsvhbvXlY7pOsF217pS7t1QxkcumcUblhWeNm9ucnoiH7poFsnxsXzg7lcpr2sd8lr7TjSxobSWd6wpDtqyPxfOzmXjkTpaOwdedkkklI7UtPDvf9/N+TNzeN8FgY9AEYkmCwrS+c4bl/Dsvio+8vvNAa9XP1KvHKrha3/bxSXz8vj0GJ+pgUpJiOVTl89hQ2ktz+wL/9Jq3T1evvLgTianJ/LJy8e+2sBVCyezsCCdHz91gK4wrsbT350vHaYgIzFoiRlvXFpAZ4+Xx3aeCMr1QkHBexSrb+3k3g1l/Py5gxypaeWKBZP4wtW+zKKjXfNYRHyKspP59btXcbKxnRv/90U+cPdGLvves/zmxcO8Y00xv33fGjKSh/5/lhQfw53vOZelUzP4xL1beGzXwA+Dx3ed4L5Xy3jHmmkUZY+th8DMePfa6Wwrb2D9oZoxXStYXi2t5Vv/3MMVC/L5/FXzBpwPmJUSz7vOn0ZHt5cP3L2R5kHWLgb4/StHiI/1BHXZnysXTqKz23tWLbUnkaHH6/js/duI8Rjfe+vSoK9DLRJJblldzLduXsxz+6u41P9MDVYQ75zjrpcO8+47NzAtJ5n/uWV50BOsDdVB8vbVxUzPSea7j+yjJ8xLq9398hH2VDTybzcuJDVh7LOkPR7js1fOpay2NazL/vW190Qj6w7W8K7zp494bffBLCvKZEZuSsTc40A05z0KOef4/Xrf8Hjn4PL5+Vw4J5eE2Mia39pLPb4SrZYXZ/Grd63izpcOU17XyozcFH75zpUsL84K+BqpCbHc9b7VvPM3G/jw7zfxL9fO54Ovm3kqgN15rIFP3beVcwoz+OI1I88EO5C3rCziZ88c5NsP7+HBj14Q1mCgsrGdj/5hM1Ozkvj+W5cNWZb8tER+eusK3nvXq3zsD5v59btXnfFArmrq4IHN5dxwTsGgox5G49zp2UzJSOTBLce4adno1okVGal71pfx1N6TbDpSx1tXTeW5fVXhLpJIyL1jzTTOnZ7N1x/axTf/sZtvP7yHldOyWDQlnVl5qeSmxpOdkkB2SjyZ/uW74mI8A65M8tZVU6loaOe5/VX8aVM5247Wc+m8PP7rzUsHTeAXKnExHr5wzXw++ofN/PSZkqD0eI/GzmMNfPfRvVw6L49rR7Dk7XAuX5DPBbNz+O/H9nHNosnkh2DpvZG44/lDJMZ5uGV18BryzYx3njeNb/xjNzuPNbC4MCNo1w4WBe9RprKpnS/8eTvP7qtiTn4qb1hWSFYQK7AicrqL5uZx0dyxZX1OT4zj3g+u4XN/2sa3H97LE7tPcs3iAg5XN/PXLcfJSo7jV+9aRVJ8cBrgkuJj+MI18/js/dv427Zj3Lw8sIR5XT1eDlU1U17fRnN7N7mpCcybnMqK4qxRZc/t7Pby0T9sprm9m9+/f01A03gumpvHt96wmC89sIMv/Hk733/Laz2R3T1ePnHvZrq9jg9fPLqkfoPxeIyblhdyx/OHqG7uiKhllmTiOlDZxNN7KllWlMnSqZnhLo5IyPXt0Ll+SQHLi7PYdayBkqpmdpQ30NY1+Fz4GI8RF2PEx3gwM7q9jn/72066/b3cc/JT+fbNS7hldfgyvl+7eDJvWDaFHz65nxXFWVw4Z+x5WUaivrWTD/9+Ezkp8fz3W5YG9fdgZvzHG5Zw9Y+e5xv/2M1Pbl0RtGuP1M5jDTy45RgfuHAGmcnBjYPetHIq//3YPn77cin/9ebxXdowEAreo8ijO0/wLw9sp7Wzh39//SJiPRZRy1HIyE20NdKDZSL+XpLjY/nJLSu4s/gw9288yjf/sZuEWA/XLSngE5fNDnoL9huWFXLXulL+69F9XLlw8pDD5rp6vKw/VMPzB6pp7ujGgIQ4D+1dXv65o4LlxZl8+oq5XDyCRgznHN/8x242Hqnjf25ZPqIEXG9fXUx1cwffe3w/9a2dfOOmxWQmx/GDJ/bzyqFavveWpWNK6jeYm5cX8vNnD/KPbcd5j+YdS4hVNLTxx1ePkpeWwBuWjX3JQzm7ReNKQmZGYWYShZlJXAW87dwiKpvaqWnupLbF99XQ1sXLB2vo8nrp6nZ09Xjp6vHidRDrMVZOz2J6TjJLCjNZUJB22v+jcNQlzIxvv3EJuysa+eR9W/jj7ecxJwTPq4E0d3Tz4d9v4mRjO/d/6PyQNELPyE3h45fO5gdP7OeGcyq4ZnFB0F9jOM45/uOfu8lKjufjlwV/dENGUhw3ryjkL5vK+ZdrF0RcJ6mC9yjQ2tnNN/6+m/tePcriwnR+9LZlzM5P03B0OStF89+9x2N84HUz+cDrZnK0tpX0pLiQJZX0eIyv3biQt/7yFT5490b+773nDrg0zzN7K/nRk/upa+1iZl4Kb54zlWnZycTHemjp7CEpPoZfPHuQd9+5gZuXF/K1GxcG1Mr9i+cO8btXjvDB180Y1bqwH7t0NsnxsXz/8X1c9v1n6fY6nPNVuAJdem+k5k5KY2FBOg9uVfAuodXS0c3779pIj9fxjjXTiI9VCqKzSTQ/x0IpxmMUZCRRkJF02vah5jNHYoN+cnwsP79tJW/75Su88efr+OVtK1kbhJVRhlLT3MF7/u9Vdlc08oO3Lh3R9L6R+tDFM3lqz0n+3/3bmJmXGpLG9KE8tuskrxyq5Zs3LQpZHepd50/jnvVl/O6VI2Gb/jAYBe8Rbkd5A5+6bwuHa1r4yCWz+MwVc/WQF5kAxpqYLhArp2Xzvbecw2fv38ZHfr+Jb75hMVOzknHOsbmsnh89uZ8XDlSTl5rA+y+cway805e8S02I5dY1xbxtVRE/faaEnz5Twosl1Xz75iVcuXDSoK/7h/VH+O6je3n90in8y7ULRlV2M+N9F87g2iWT+dXzh0lPimXltCwumBXaCtCbVk7lm//YzaYjtaycFjlr9crE4Zv+sYV9J5t453nTyEvTFA0RmFiNGrPyUnnwo2t5312v8q47N/CONcV84vI5Qe8Nd87x163H+PbDe2lq7+JX71rJZfMHfz4HQ0JsDL985ypu/MmLfPC3G3ngI2vJGaepZuV1rXz5wR3Mm5TGLatD13Azf3I6Vy6cxC+fO8gtq4sj6nNawXuE6u7x8usXD/P9x/eRk5LAHz6whrUhrrRKZJlIDzEJn5uXT6W1s4ev/nUnF373GeZPTuNEYzv1rV3kpMTzlesWkBDnIdYzeKNgfKyHz1w5lysXTuJzf9rGB3+7keuXFPDJy+ecNhy+paObrz20iz9vKufiuXl87y1jz5xdkJHEv924cEzXGIlbVhfx82dL+N5j+7n39vPG7XXl7OD1Or70wA6e3lvJN9+wmBgNlReZsIqyk/nzR9by3Uf38vv1Zdy/sZzLFuRz1cJJLJ2aSXF28qiekT1ex8GqZn7w+H62HK3jZGMHU7OSeNuFMznR0ME968tGPSIh0KkGkzMS+cVtK7n1V77RBf/3nnOZ2a8DINjaOnv40O820dXt5ee3rSA2SBnmB/Ola+dz9Q+f50dP7udbNy8J6WuNhIL3CLS9vJ4vP7iDnccauXbxZL7zxiVBT8YgImePd6yZxsVz83hw8zE2lNayvDiLxYXp3Ly8kOT42IAbihYXZvDQxy/kZ8+WcMfzh/jnjgpWTstiZm4K9W1dvFRSTVtXD5+8fA6fvGx2yB+soZAcH8tHL5nNN/6xm5dKqrkgxEMd5ezh9Tq++Jft/HlTOZ+6fA7vPG+aGmlFxijS5/pnJMXx7ZuX8P4LZ/CbFw/z+K4T/HN7BQAJsR5yU31Z9bNT4slIiiMuxkOsx4iNMcxgT0UTPV5Hd4+Xjm4vTe3d1LR00NXjS9JXlJXEm1ZMZXlx5oDZ+ENp5bQs7r39PD5w90be+PN1fO3Ghdy0tDAkK9zUtXTyiXu3sLuikd+8e1XIGwrAN3riHWuK+d0rR3j32unjPj1gMAreI8iRmhZ+8MR+Htp2nLzUBH566wquWzJZSWxEwiwUD/nxTqQzNSuZTwRh3lZ8rIdPXzGXd58/nbtfLuXFA9U8u7+KhFgPNy8v5E0rp7IihHPtxsOta4r51QuH+K/H9vGXGdlR2QghkaWlo5vP3r+Vx3ad5FOXz+EzV84Nd5FEZBytP1TL4ikZLCxIp6K+nYqGNiqbOmjp6CY9KY7alk5Ka1ro7nF0e7109zgcvpG4sTEeYjxGQqyHrJR4ZualUJiZxLSclKAumToaK4qzePCja/nEvVv4zB+3cfe6I7xn7XSuWjSJ5Pixh5nOOV45VMvn/7yNysYO/utN54R8WkBfn7piLn/bdpyP/WEzD37sgiGT/46X8JfgLOecY9OROv7vpVIe3XWCuBjjIxfP4sOXzBr39SlFzmbqARuZrJR4Pn3FXD59xcQLQhLjYvjiNfP59B+38q2H9/C1GxeFu0gSxQ5WNfOxP2xm/8km/vWGhbz/QiVDFDlbecwozEqiMCtp+IMjzFD1pL9+9AL+srmcHz15gE//cSuJcR6WTs1kWVEmxTnJTMlIYkpmEpPTE0lNjCVmiN5537K1LWw4XMMDW46xpayegoxE/vih804l4huvOlt2Sjw/vXUF77pzA5/541Z+edvKkIwsGAkF72Hg9Tp2Hm/g6b2VPLT1OIeqW0iM87B2Vg4XzM4lPTGOf2yrCHcxRU5RYDs6E/33NhGX9Ov1huWFbC9v4M6XDjMzL5V3njct3EWSKNPe1cMdzx/iJ0+XkBQfw13vXc1FI1huUUSiy0R/5g/F4zHesqqIN62YyqultTyy8wRbyuq486XDp4b495USH0NqYizd/n0OX4dmV4+jpaOb3jOm5yTzzZsW8eaVRSTFn7lizni4YHYuX71+Af/+99186o9b+c83LiEljD3wIX1lM7sG+DEQA/zaOfef/fabf/91QCvwHufc5kDOjSbdPV4OVbewvbyBdSXVPH+giurmTszg3OnZLCvKZMnUDBJiw/NHKRIqZ/ODTKLfV65fwOHqZv71rzvZdayBL1+/QCOiwiha6gXH6tt4YFM5d60rpaalkxuXTuHfblgYUdmKRWRiG+/6V//XmzspjbmT0vA6R1N7Nw2tndS3ddHY1kV7t5eOrh46ur109ngB34gEw7dcYEZSHNkp8Xzy8jlMzUqKiOnD71k7ndbOHr7/+D72VjTytRsXccHsnLCULWTBu5nFAD8FrgTKgVfN7CHn3O4+h10LzPF/rQF+DqwJ8NyI4JyjtbOHpvZumju6qGzq4Hh9O8fr2zhW18b+yib2VDTS3uX740yOj2FO5BcOrQAAEzZJREFUfiqXzstnzqS0iJg7IXI2OBsaEs6GexxPMR7j57et5EdPHuCO5w/y6K4TXL1wMtefU8AFs3OHHPYnwRVp9QLnHPWtXVQ1d1DV1MGx+jZ2H2/k1dJadh1vBODSeXl8+OJZrJmZE44iioiEncd8wXhGUhwjHY/3woHqkJRpNMyMj106m6VTM/ns/Vu57TfrmT85jcsX5LNqejarpmWRNk6N+6GMHFcDJc65QwBmdh9wE9D3QXsT8FvnnANeMbNMMysApgdwbsj86Mn9/GVzOV4veJ2jx+vwur7fO7z+bR3dPXjPHA0CQG5qAjPzUnjHmmk0tnUxJTOJvLSEcc8GKSLRJZKC8PHO5BtJ9w6++e9funY+1y6ezJ0vHeYf24/z1N5K1n/58nAX7WwTSJ0iJA5Xt3Dbr9fT2eOls9tLlz/rc0+/h39yfAyLCzP40rXzuWbRZKbnpoS6aCIiMo4unJPL81+4lIe2HefeDWX84rlD9DxzkB+/fRk3LSsclzKEMngvBI72+bkcX+/6cMcUBnguAGZ2O3C7/8dmM9sXQNlygZA35xwBNgF/CvULDWxc7jGMdH/Rb6Lf40S/P4iSe3zH6E8d9P5i/3X0Fx2AJtQPL6B6wSjrBEGzB/hTlPy/GAXdV/SYiPcEE/O+JuI9QYTe1xjqA70GvK83fHfsF+5jyDpBKIP3gbqX+/dRD3ZMIOf6Njp3B3DHiApmttE5t2ok50SbiX6Pur/oN9HvcaLfH0z8e5zo9xdlAqoXjKZOEGwT9e9G9xU9JuI9wcS8r4l4T6D7CqVQBu/lQFGfn6cCxwM8Jj6Ac0VEROTsEEidQkREZELzhPDarwJzzGyGmcUDbwce6nfMQ8C7zOc8oME5VxHguSIiInJ2UL1ARETOeiHreXfOdZvZx4HH8C3rcqdzbpeZfdi//xfAw/iWiSvBt1Tce4c6N4jFC+uQunEy0e9R9xf9Jvo9TvT7g4l/jxP9/qLGONQLgmmi/t3ovqLHRLwnmJj3NRHvCXRfIWO+RO8iIiIiIiIiEqlCOWxeRERERERERIJAwbuIiIiIiIhIhDurgnczu8bM9plZiZl9KdzlGY6ZlZrZDjPbamYb/duyzewJMzvg/zerz/H/4r+3fWZ2dZ/tK/3XKTGz/zEz829PMLM/+revN7Pp43BPd5pZpZnt7LNtXO7JzN7tf40DZvbucby/r5vZMf/7uNXMrovW+/O/TpGZPWNme8xsl5l9yr99QryPQ9zfhHkfzSzRzDaY2Tb/Pf67f/tEeQ8Hu78J8x5K+NkwdQrz+R///u1mtiIc5RypAO7rHf772W5m68xsaTjKORLD3VOf4841sx4ze/N4lm+0ArkvM7vE/3m3y8yeG+8yjkYAf4MZZvb3Pp/x7w1HOUfCBqgf9tsfdZ8XAdxT1H1WwPD31ee48HxeOOfOii98CW4OAjPxLUW3DVgY7nINU+ZSILfftv8CvuT//kvAd/3fL/TfUwIww3+vMf59G4Dz8a2T+whwrX/7R4Ff+L9/O/DHcbini4AVwM7xvCcgGzjk/zfL/33WON3f14HPDXBs1N2f/7UKgBX+79OA/f57mRDv4xD3N2HeR395Uv3fxwHrgfMm0Hs42P1NmPdQX+H9IoA6Bb6EvI/4/3bOA9aHu9xBuq+1vX/TwLWRfl+B3FOf457Gl0z5zeEud5Deq0xgN1Ds/zk/3OUO0n19uc/zKQ+oBeLDXfZh7uuM+mG//dH4eTHcPUXVZ0Wg9+U/JmyfF2dTz/tqoMQ5d8g51wncB9wU5jKNxk3A3f7v7wbe0Gf7fc65DufcYXwZ/FebWQGQ7px72fn+2n7b75zea/0ZuLy3VylUnHPP4/uQ7Ws87ulq4AnnXK1zrg54ArhmnO5vMFF3fwDOuQrn3Gb/903AHqCQCfI+DnF/g4mq+/Pfl3PONft/jPN/OSbOezjY/Q0mqu5PIkIgdYqbgN/6/x5fATL9f1ORbNj7cs6t8/9tA7wCTB3nMo5UoPW/TwB/ASrHs3BjEMh93Qo84JwrA3DORcO9BXJfDkjzf+am4qt3dY9vMUcmgPph1H1eDHdPUfhZAQRclw/b58XZFLwXAkf7/FzO0BXySOCAx81sk5nd7t82yTlXAb4gA8j3bx/s/gr93/fffto5zrluoAHICcF9DGc87inc7//H/cOG7rTXhiJH/f35hwovx9ezOeHex373BxPofTSzGDPbiu/B84RzbkK9h4PcH0yg91DCKpD3ORr/FkZa5vfj6y2MZMPek5kVAjcDvxjHco1VIO/VXCDLzJ711yXfNW6lG71A7usnwALgOLAD+JRzzjs+xQuZaPy8GIlo+KwISLg/L86m4H2gHuWhemIiwQXOuRX4hpp8zMwuGuLYwe5vqPuO9N9JMO8pnPf6c2AWsAyoAL7v3x7V92dmqfhaHT/tnGsc6tABtkX8fQ5wfxPqfXTO9TjnluFrCV9tZouHODzq7nGQ+5tQ76GEVSDvczT+LQRcZjO7FF+F/IshLdHYBXJPPwK+6JzrCX1xgiaQ+4oFVgLX4xsV9K9mNjfUBRujQO7ramArMAXf5/lPzCw9tMUKuWj8vAhIFH1WBOpHhPHz4mwK3suBoj4/T8XXYhexnHPH/f9WAg/iG0p0sncYjf/f3uEag91fOacPU+l736fOMbNYIIPAh3wH03jcU9jef+fcSX8g4QV+he99PK2s/coU8fdnZnH4Ats/OOce8G+eMO/jQPc3Ed9HAOdcPfAsvqHdE+Y97NX3/ibqeyhhEcj7HI1/CwGV2czOAX4N3OScqxmnso1WIPe0CrjPzEqBNwM/M7M3jEvpRi/Qv8FHnXMtzrlq4Hlg6TiVb7QCua/34psO4JxzJcBhYP44lS9UovHzYlhR9lkRqLB+XpxNwfurwBwzm2Fm8fgSDD0U5jINysxSzCyt93vgKmAnvjK/23/Yu4G/+b9/CHi7+TIgzwDmABv8Q1+bzOw8/9ygd/U7p/dabwae9s/rHG/jcU+PAVeZWZZ/qOxV/m0h12/O0s343sfeskbd/fnL9Btgj3PuB312TYj3cbD7m0jvo5nlmVmm//sk4ApgLxPnPRzw/ibSeyhhF0id4iHgXeZzHtDQOy0lgg17X2ZWDDwAvNM5tz8MZRypYe/JOTfDOTfdOTcdXw6Ljzrn/jruJR2ZQP4G/wa8zsxizSwZWIMvj0skC+S+yoDLAcxsEjAPX3LQaBaNnxdDisLPioCE/fPCRUBWv/H6wpfJcT++LJZfCXd5hinrTHwZNrcBu3rLi29O5VPAAf+/2X3O+Yr/3vbhz4js374KXyX1IL55Qubfngj8CV9ypg3AzHG4r3vxDVftwtfK+P7xuifgff7tJcB7x/H+fodvTtZ2fB/OBdF6f/7XuRDfUK7t+IatbfX/35oQ7+MQ9zdh3kfgHGCL/152Av/m3z5R3sPB7m/CvIf6Cv8XA9QpgA8DH/Z/b8BP/ft3AKvCXeYg3devgbo+n48bw13msd5Tv2PvIgqyzQd6X8Dn8WWc34lvGljYyz3W+8I3XP5x//+rncBt4S5zAPc0UP0wqj8vArinqPusCOS++h077p8XvZUQEREREREREYlQZ9OweREREREREZGopOBdREREREREJMIpeBcRERERERGJcAreRURERERERCKcgncRERERERGRUTKzO82s0sx2Dn80mNlbzWy3me0ys3sCfh1lmxcREREREREZHTO7CGgGfuucWzzMsXOA+4HLnHN1ZpbvnKsM5HXU8y4SYmZ2s5k5M5vv/3m6/+dv9jkm18y6zOwnZvYVM9vq/+rp8/0nB7n+183sc/7v7zKzY2aW0Oe6pX2OnWtmD5tZiZntMbP7zWySf9+FZrbBzPb6v27v9xrOzGb32fYZ/7ZV/p9LzWxHn/L+zyDl/al//24za+tz/JvN56tmdsDM9pvZM2a2yH/eev9xZWZW1ee86WYWa2bVZvadfq/1bG/5REREIkmo6wf+828zs+3+3r1tZvZrM8v074s3sx+Z2UH/c/dvZja1z7lT/dsO+I/5sZnF+/ddYmYNZrbFzPaZ2fNmdkOfc+f5n8Fb/fWNO4YoY99r7TGzrw2wfa+Zfa/POf+/vfuP2aqs4zj+/pQuJW05c+rStFSMEPnVqqFt+SPCYgOaqE8ZM1mrZlkUZmX2hxtqogEqarms/khxpGH+zCVsUuIfQQY8mE58HCmjH5q5KRjRpz/OdfJwez88N3I/jw/b57Ux7vM9v65zw7nPdV3ne65znqTrG9OzJK0vx7mhpV7U1/iuHtmtf6SIDtl+GHihGZN0jKQHJK2WtLI+14EvAItt/7Os21HDHdJ4jxgKPcDvgHMasaeBqY3pmUAvgO15tsfZHgdsrT/bbtsYbmMHcH5rUNJ+wL3AjbaPtT0KuBE4RNJhwK3Al2y/HzgZ+KKkTzU2sa7lGM4ENrTs5pRGedtWJmxfUI7tk8DGxvK/BC4AJgFjbY8ErgB+LWk/2x8u630fuL2x3jPAZOAJ4CxJ6vB7ioiIeDMNav1A0hRgDnCG7dHABOAR4NCyyOXAgcBI28cBy4A7S0e6gDuBZWXeSOAAYF5jFyttj7d9PHAhcL2k08q8a4EFpXyjgOsG+C5W2h4PfBA4V9LElvh4YKqkk9oc5xnA14HJjeP8V2ORixrf1aQByhHRTT8Gvmp7IjAXuKHERwIjJf1e0qPlXO1IGu8Rg0jSAcBJwGx2vjhvBR5v3BU+myp9phsWAnMk7dMS/wywyvbddcD2CtvrqRrNP7O9psT/AXwL+HZj/WXANABJ76O6MP69S2WuXUz1I/dKKceDVBWNzw6wXg+wCNgEfKTLZYqIiOiqIaofXALMtf0cgO0dtm+x/YSkEcDngTm2d5T5PwVeBU4tf7aVGGWZOcD5Zd2d2H4MuAz4SgkdDjzbmL+ukwLbfhlYDRzTEt8KPAa8u81q3ynHubksu832zZ3sL2KwlHN8ErBU0mPAj6jOC4B9gOOAj1HVYf+fETOQNN4jBtd04AHbTwIvSJrQmLcEOKekqO0ANndpn5uoevI/1xI/geqC2M7oNvP+UOK1l4C/SDqB6ofm9jbbWdFITZuzO4WW9A7g7bY3DlCO1vX2B04D7gFuK2WLiIgYzqYz+PWD0cCafuYdC2yy/VJLvL7mvq5eUJbdVNZtZw1QpwUvAJZLul/VY3bv7KTAkg6m6oTvbYkfRNXYebjNaruq3wDMb9RNftFJOSK64C3Ai42sjzoLBaqOrbtsb7fdR5U9elynG42IwdNDdRGm/N1sWD4AfJz+G8J74nLgIjo/xwW0G72yNbaE6g7BdOBXbZZvps0v6HDfb7RstanAinK3/g5ghqS3dmnfERERg2FI6weSxpTG60ZJZ9P/tbWODzS/7W7qD+WO/ShgKdXdxUdVxuPpx0cl/RF4ELjSdm8jvhbYAtxje8suttGfZtr8QJl8EV1ROrv6JM0EKE+jjC2zlwGnlPi7qNLon+5ku2m8RwyS0nt8KlUqzDNUjen6gontf1P1FH+TqtHZNbafokovO6sR7gUmtl2hmtc6sNtEXv9M+91Ud/Tb9dbvkbK9l0tKftOENuVo6gFOL9/xauBgyg9iRETEcDOE9YNeqmsotteVZ+XvB/YHngKOknRgyzr1Nfd19YKSIXck0JohVxsPPF5P2N5c0vSnAf+hukPen/r5+Ym2b2qJnwiMAb4saVw/x9lf/SZiSEi6DVgFHC/pWUmzqR77nC3pT1T/T6eVxX8DPC9pA7CCqoPp+U72k8Z7xOA5k+p1EUfZPtr2kUAfcERjmWuAizs9YXfTPKrBMWq3ApOag9BJmiJpDLAYOK++KJaKxQ+Aq5obLM+cXczOA9Z003zg2pIKj6TTqQbPa/v+y1KROBl4T/mOj6Z6fj+p8xERMVwNVf3gCuBqNUaQp2q418+W/xz4YZ2tJmkWMAJYDjwEjCgxyjLXUI2P80rrjiSdCFxKVZ+o6xf7ls+HUXWsP/dGD6Q8XnAFVR2k3XFeVfaDpLdpFyPwRwwG2z22D7e9r+0jbP/Edp/tKbbH2v6A7cvKsrb9jRIbY3vJQNuvtQ5oFRHd0wNc2RK7A/huPVHSwnoZBLZ7Ja3htV73rape47JQ0kJgO7AW+Jrtv0o6F7i59MILWNgc3K6x3V39wKyQtKN8Xmt71m4W+zrgIGBd2c4WYFrpNGjn08By2682YndRXcTr9Lx7JW0vn1fZnrmbZYqIiOimIakf2L5P0iHA/aXx/SKwnuquH1QDvV0NPCnpv8CfgRm2DdWr7IAbJF1KdcPvvmYZeS3VfQTwN+BC2w+VeZOBRZK2lemL3mDKe9NNwFxJ721znIcCvy2j5Bu4pbHIfEnfa0x/qGQ3ROx1VM7PiIiIiIiIiBimkjYfERERERERMcwlbT5iLyHpEqA15Xup7cF6/nyPSVpM9R7bpkX1e2MjIiJiz+wt9QNJn6AaT6epz/aMN6M8EXujpM1HREREREREDHNJm4+IiIiIiIgY5tJ4j4iIiIiIiBjm0niPiIiIiIiIGObSeI+IiIiIiIgY5v4HMl7G3Tzo6+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Lenov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501122" cy="54292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143240" y="7599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SUBPLOTS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5929330"/>
            <a:ext cx="8858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Most of the people taking loans have annuity between 20000 and 30000</a:t>
            </a:r>
            <a:endParaRPr lang="en-US" sz="2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1222</Words>
  <Application>Microsoft Office PowerPoint</Application>
  <PresentationFormat>On-screen Show (4:3)</PresentationFormat>
  <Paragraphs>183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EDA – CREDIT ASSIGNMENT</vt:lpstr>
      <vt:lpstr>Slide 2</vt:lpstr>
      <vt:lpstr>About Dataset</vt:lpstr>
      <vt:lpstr>Business Understanding</vt:lpstr>
      <vt:lpstr>Objective</vt:lpstr>
      <vt:lpstr>APPLICATION DATAFRAME</vt:lpstr>
      <vt:lpstr>Slide 7</vt:lpstr>
      <vt:lpstr>Slide 8</vt:lpstr>
      <vt:lpstr>Slide 9</vt:lpstr>
      <vt:lpstr>DEFAULTER AND NON DEFAULTERS</vt:lpstr>
      <vt:lpstr>Slide 11</vt:lpstr>
      <vt:lpstr>Slide 12</vt:lpstr>
      <vt:lpstr>COUNTPLOT – LOAN TYPE</vt:lpstr>
      <vt:lpstr>COUNTPLOT - GENDER</vt:lpstr>
      <vt:lpstr>Slide 15</vt:lpstr>
      <vt:lpstr>COUNTPLOT - HOUSE</vt:lpstr>
      <vt:lpstr>Slide 17</vt:lpstr>
      <vt:lpstr>Slide 18</vt:lpstr>
      <vt:lpstr>Slide 19</vt:lpstr>
      <vt:lpstr>From the previous graph we took only 5-6 categories so as to more insight</vt:lpstr>
      <vt:lpstr>Slide 21</vt:lpstr>
      <vt:lpstr>Slide 22</vt:lpstr>
      <vt:lpstr>SCATTER SUBPLOTPLOT – CREDIT Vs ANNUITY AMOUNT, CREDIT Vs PRICE  OF GOODS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INSIGHT</vt:lpstr>
      <vt:lpstr>Slide 33</vt:lpstr>
      <vt:lpstr>PREVIOUS APPLICATION DATASET Data cleaning approach is same as in application dataset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MAJOR – INSIGHT By taking mode of categorical columns with Target = 0, CONTRACT_STATUS = Refused By taking mode of categorical columns with Target = 1, CONTRACT_STATUS = Approved    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– CREDIT ASSIGNMENT</dc:title>
  <dc:creator>Lenovo</dc:creator>
  <cp:lastModifiedBy>Lenovo</cp:lastModifiedBy>
  <cp:revision>86</cp:revision>
  <dcterms:created xsi:type="dcterms:W3CDTF">2022-05-27T18:57:22Z</dcterms:created>
  <dcterms:modified xsi:type="dcterms:W3CDTF">2022-05-29T20:43:19Z</dcterms:modified>
</cp:coreProperties>
</file>