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16" name="Slide Number Placeholder 15"/>
          <p:cNvSpPr>
            <a:spLocks noGrp="1"/>
          </p:cNvSpPr>
          <p:nvPr>
            <p:ph type="sldNum" sz="quarter" idx="11"/>
          </p:nvPr>
        </p:nvSpPr>
        <p:spPr/>
        <p:txBody>
          <a:bodyPr/>
          <a:lstStyle/>
          <a:p>
            <a:fld id="{F154EADF-83CB-4AD3-BAF9-A5CDE37929FD}"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4EADF-83CB-4AD3-BAF9-A5CDE37929F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4EADF-83CB-4AD3-BAF9-A5CDE37929F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D167673-F16F-49D0-B2F0-74E5C89968FC}" type="datetimeFigureOut">
              <a:rPr lang="en-US" smtClean="0"/>
              <a:pPr/>
              <a:t>11/18/2017</a:t>
            </a:fld>
            <a:endParaRPr lang="en-IN"/>
          </a:p>
        </p:txBody>
      </p:sp>
      <p:sp>
        <p:nvSpPr>
          <p:cNvPr id="15" name="Slide Number Placeholder 14"/>
          <p:cNvSpPr>
            <a:spLocks noGrp="1"/>
          </p:cNvSpPr>
          <p:nvPr>
            <p:ph type="sldNum" sz="quarter" idx="15"/>
          </p:nvPr>
        </p:nvSpPr>
        <p:spPr/>
        <p:txBody>
          <a:bodyPr/>
          <a:lstStyle>
            <a:lvl1pPr algn="ctr">
              <a:defRPr/>
            </a:lvl1pPr>
          </a:lstStyle>
          <a:p>
            <a:fld id="{F154EADF-83CB-4AD3-BAF9-A5CDE37929FD}"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4EADF-83CB-4AD3-BAF9-A5CDE37929FD}"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4EADF-83CB-4AD3-BAF9-A5CDE37929FD}"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154EADF-83CB-4AD3-BAF9-A5CDE37929FD}"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54EADF-83CB-4AD3-BAF9-A5CDE37929FD}"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54EADF-83CB-4AD3-BAF9-A5CDE37929F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D167673-F16F-49D0-B2F0-74E5C89968FC}" type="datetimeFigureOut">
              <a:rPr lang="en-US" smtClean="0"/>
              <a:pPr/>
              <a:t>11/18/2017</a:t>
            </a:fld>
            <a:endParaRPr lang="en-IN"/>
          </a:p>
        </p:txBody>
      </p:sp>
      <p:sp>
        <p:nvSpPr>
          <p:cNvPr id="9" name="Slide Number Placeholder 8"/>
          <p:cNvSpPr>
            <a:spLocks noGrp="1"/>
          </p:cNvSpPr>
          <p:nvPr>
            <p:ph type="sldNum" sz="quarter" idx="15"/>
          </p:nvPr>
        </p:nvSpPr>
        <p:spPr/>
        <p:txBody>
          <a:bodyPr/>
          <a:lstStyle/>
          <a:p>
            <a:fld id="{F154EADF-83CB-4AD3-BAF9-A5CDE37929FD}"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D167673-F16F-49D0-B2F0-74E5C89968FC}" type="datetimeFigureOut">
              <a:rPr lang="en-US" smtClean="0"/>
              <a:pPr/>
              <a:t>11/18/2017</a:t>
            </a:fld>
            <a:endParaRPr lang="en-IN"/>
          </a:p>
        </p:txBody>
      </p:sp>
      <p:sp>
        <p:nvSpPr>
          <p:cNvPr id="9" name="Slide Number Placeholder 8"/>
          <p:cNvSpPr>
            <a:spLocks noGrp="1"/>
          </p:cNvSpPr>
          <p:nvPr>
            <p:ph type="sldNum" sz="quarter" idx="11"/>
          </p:nvPr>
        </p:nvSpPr>
        <p:spPr/>
        <p:txBody>
          <a:bodyPr/>
          <a:lstStyle/>
          <a:p>
            <a:fld id="{F154EADF-83CB-4AD3-BAF9-A5CDE37929F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D167673-F16F-49D0-B2F0-74E5C89968FC}" type="datetimeFigureOut">
              <a:rPr lang="en-US" smtClean="0"/>
              <a:pPr/>
              <a:t>11/18/2017</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154EADF-83CB-4AD3-BAF9-A5CDE37929FD}"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14480" y="2643182"/>
            <a:ext cx="5677965" cy="175432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AP PROJECT </a:t>
            </a:r>
          </a:p>
          <a:p>
            <a:pPr algn="ctr"/>
            <a:r>
              <a:rPr lang="en-US" sz="5400" b="1" spc="150" dirty="0" smtClean="0">
                <a:ln w="11430"/>
                <a:solidFill>
                  <a:srgbClr val="F8F8F8"/>
                </a:solidFill>
                <a:effectLst>
                  <a:outerShdw blurRad="25400" algn="tl" rotWithShape="0">
                    <a:srgbClr val="000000">
                      <a:alpha val="43000"/>
                    </a:srgbClr>
                  </a:outerShdw>
                </a:effectLst>
              </a:rPr>
              <a:t>PRESENTATION</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6" name="TextBox 5"/>
          <p:cNvSpPr txBox="1"/>
          <p:nvPr/>
        </p:nvSpPr>
        <p:spPr>
          <a:xfrm>
            <a:off x="5715008" y="5500702"/>
            <a:ext cx="2928958" cy="707886"/>
          </a:xfrm>
          <a:prstGeom prst="rect">
            <a:avLst/>
          </a:prstGeom>
          <a:noFill/>
        </p:spPr>
        <p:txBody>
          <a:bodyPr wrap="square" rtlCol="0">
            <a:spAutoFit/>
          </a:bodyPr>
          <a:lstStyle/>
          <a:p>
            <a:r>
              <a:rPr lang="en-IN" sz="2000" dirty="0" smtClean="0"/>
              <a:t>By- Vaibhav Goel-2016111</a:t>
            </a:r>
          </a:p>
          <a:p>
            <a:r>
              <a:rPr lang="en-IN" sz="2000" dirty="0" smtClean="0"/>
              <a:t>       </a:t>
            </a:r>
            <a:r>
              <a:rPr lang="en-IN" sz="2000" dirty="0" err="1" smtClean="0"/>
              <a:t>Prateek</a:t>
            </a:r>
            <a:r>
              <a:rPr lang="en-IN" sz="2000" dirty="0" smtClean="0"/>
              <a:t> Jain-2016068</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Singleton design pattern: The management class has only one instance IIITD, which is being used throughout the code.</a:t>
            </a:r>
          </a:p>
          <a:p>
            <a:r>
              <a:rPr lang="en-IN" dirty="0" smtClean="0"/>
              <a:t>Adapter design pattern: Usage of class </a:t>
            </a:r>
            <a:r>
              <a:rPr lang="en-IN" dirty="0" err="1" smtClean="0"/>
              <a:t>courses_view</a:t>
            </a:r>
            <a:r>
              <a:rPr lang="en-IN" dirty="0" smtClean="0"/>
              <a:t> to view the timetable and personalized timetable is attributed to this design pattern.</a:t>
            </a:r>
          </a:p>
          <a:p>
            <a:r>
              <a:rPr lang="en-IN" dirty="0" smtClean="0"/>
              <a:t>We use the serializable interface to maintain our database in a binary file, so that object instances can be saved and used whenever a new instance of the program is opened.</a:t>
            </a:r>
          </a:p>
          <a:p>
            <a:endParaRPr lang="en-IN" dirty="0"/>
          </a:p>
        </p:txBody>
      </p:sp>
      <p:sp>
        <p:nvSpPr>
          <p:cNvPr id="3" name="Title 2"/>
          <p:cNvSpPr>
            <a:spLocks noGrp="1"/>
          </p:cNvSpPr>
          <p:nvPr>
            <p:ph type="title"/>
          </p:nvPr>
        </p:nvSpPr>
        <p:spPr/>
        <p:txBody>
          <a:bodyPr/>
          <a:lstStyle/>
          <a:p>
            <a:r>
              <a:rPr lang="en-IN" dirty="0" smtClean="0"/>
              <a:t>Implementation Details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200" dirty="0" smtClean="0"/>
              <a:t>The major issue was maintaining the database of all the subjects, rooms, requests, etc. As multiple files could not be created for every new user or request that is being made in the program.</a:t>
            </a:r>
          </a:p>
          <a:p>
            <a:pPr>
              <a:buNone/>
            </a:pPr>
            <a:r>
              <a:rPr lang="en-IN" sz="2200" dirty="0" smtClean="0"/>
              <a:t>	Solution: We created a management class, which contains the all the information in our program and wrote the object of management class in  a binary file. Writing the data in binary file allowed us to keep previous data, even when a new instance of the program is opened.</a:t>
            </a:r>
          </a:p>
          <a:p>
            <a:endParaRPr lang="en-IN" sz="2200" dirty="0" smtClean="0"/>
          </a:p>
        </p:txBody>
      </p:sp>
      <p:sp>
        <p:nvSpPr>
          <p:cNvPr id="3" name="Title 2"/>
          <p:cNvSpPr>
            <a:spLocks noGrp="1"/>
          </p:cNvSpPr>
          <p:nvPr>
            <p:ph type="title"/>
          </p:nvPr>
        </p:nvSpPr>
        <p:spPr/>
        <p:txBody>
          <a:bodyPr/>
          <a:lstStyle/>
          <a:p>
            <a:r>
              <a:rPr lang="en-IN" dirty="0" smtClean="0"/>
              <a:t>Issues/Problems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Vaibhav: GUI programming</a:t>
            </a:r>
          </a:p>
          <a:p>
            <a:pPr>
              <a:buNone/>
            </a:pPr>
            <a:r>
              <a:rPr lang="en-IN" dirty="0" smtClean="0"/>
              <a:t> 			Request Handling</a:t>
            </a:r>
          </a:p>
          <a:p>
            <a:pPr>
              <a:buNone/>
            </a:pPr>
            <a:r>
              <a:rPr lang="en-IN" dirty="0" smtClean="0"/>
              <a:t>	  		View timetable/personalized timetable</a:t>
            </a:r>
          </a:p>
          <a:p>
            <a:r>
              <a:rPr lang="en-IN" dirty="0" err="1" smtClean="0"/>
              <a:t>Prateek</a:t>
            </a:r>
            <a:r>
              <a:rPr lang="en-IN" dirty="0" smtClean="0"/>
              <a:t>: Room Handling</a:t>
            </a:r>
          </a:p>
          <a:p>
            <a:pPr>
              <a:buNone/>
            </a:pPr>
            <a:r>
              <a:rPr lang="en-IN" dirty="0" smtClean="0"/>
              <a:t>			Course Handling</a:t>
            </a:r>
          </a:p>
          <a:p>
            <a:pPr>
              <a:buNone/>
            </a:pPr>
            <a:r>
              <a:rPr lang="en-IN" dirty="0" smtClean="0"/>
              <a:t>			Search Box</a:t>
            </a:r>
          </a:p>
          <a:p>
            <a:pPr>
              <a:buNone/>
            </a:pPr>
            <a:endParaRPr lang="en-IN" dirty="0" smtClean="0"/>
          </a:p>
          <a:p>
            <a:pPr>
              <a:buNone/>
            </a:pPr>
            <a:r>
              <a:rPr lang="en-IN" dirty="0" smtClean="0"/>
              <a:t>* This is a loose division, most of the work was done together with help from one another.</a:t>
            </a:r>
          </a:p>
        </p:txBody>
      </p:sp>
      <p:sp>
        <p:nvSpPr>
          <p:cNvPr id="3" name="Title 2"/>
          <p:cNvSpPr>
            <a:spLocks noGrp="1"/>
          </p:cNvSpPr>
          <p:nvPr>
            <p:ph type="title"/>
          </p:nvPr>
        </p:nvSpPr>
        <p:spPr/>
        <p:txBody>
          <a:bodyPr/>
          <a:lstStyle/>
          <a:p>
            <a:r>
              <a:rPr lang="en-IN" dirty="0" smtClean="0"/>
              <a:t>Work Done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notification is sent to Admin whenever a new request is made.</a:t>
            </a:r>
          </a:p>
          <a:p>
            <a:r>
              <a:rPr lang="en-IN" dirty="0" smtClean="0"/>
              <a:t>A notification is sent to Student whenever a request is accepted or rejected.</a:t>
            </a:r>
          </a:p>
          <a:p>
            <a:r>
              <a:rPr lang="en-IN" dirty="0" smtClean="0"/>
              <a:t>Not more than 6 courses can be added by any student.</a:t>
            </a:r>
          </a:p>
          <a:p>
            <a:r>
              <a:rPr lang="en-IN" dirty="0" smtClean="0"/>
              <a:t>Student can view all the previous requests, whether accepted or rejected.</a:t>
            </a:r>
          </a:p>
          <a:p>
            <a:r>
              <a:rPr lang="en-IN" dirty="0" smtClean="0"/>
              <a:t>Username and user type is mentioned at all instances</a:t>
            </a:r>
            <a:r>
              <a:rPr lang="en-IN" dirty="0" smtClean="0"/>
              <a:t>.</a:t>
            </a:r>
          </a:p>
          <a:p>
            <a:r>
              <a:rPr lang="en-IN" dirty="0" smtClean="0"/>
              <a:t>A request is automatically rejected if the room is booked after the request has been made.</a:t>
            </a:r>
            <a:endParaRPr lang="en-IN" dirty="0" smtClean="0"/>
          </a:p>
          <a:p>
            <a:endParaRPr lang="en-IN" dirty="0" smtClean="0"/>
          </a:p>
        </p:txBody>
      </p:sp>
      <p:sp>
        <p:nvSpPr>
          <p:cNvPr id="3" name="Title 2"/>
          <p:cNvSpPr>
            <a:spLocks noGrp="1"/>
          </p:cNvSpPr>
          <p:nvPr>
            <p:ph type="title"/>
          </p:nvPr>
        </p:nvSpPr>
        <p:spPr/>
        <p:txBody>
          <a:bodyPr/>
          <a:lstStyle/>
          <a:p>
            <a:r>
              <a:rPr lang="en-IN" dirty="0" smtClean="0"/>
              <a:t>Bonus</a:t>
            </a: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37</TotalTime>
  <Words>214</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Paper</vt:lpstr>
      <vt:lpstr>Slide 1</vt:lpstr>
      <vt:lpstr>Implementation Details</vt:lpstr>
      <vt:lpstr>Issues/Problems </vt:lpstr>
      <vt:lpstr>Work Done</vt:lpstr>
      <vt:lpstr>Bonus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Vaibhav</cp:lastModifiedBy>
  <cp:revision>11</cp:revision>
  <dcterms:created xsi:type="dcterms:W3CDTF">2017-11-17T17:14:00Z</dcterms:created>
  <dcterms:modified xsi:type="dcterms:W3CDTF">2017-11-18T11:19:55Z</dcterms:modified>
</cp:coreProperties>
</file>