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15B1-21AA-45D4-A9A8-A40F57B3643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7DBB-B41F-4D8D-B399-FD927F2A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operate Kubernetes clusters on your own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299601"/>
            <a:ext cx="11412543" cy="625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771154"/>
            <a:ext cx="10602805" cy="5315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142681"/>
            <a:ext cx="11526859" cy="4572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on-premises Kubernetes management with default component configurations and automated cluster management tools</a:t>
            </a:r>
            <a:r>
              <a:rPr lang="en-US" dirty="0" smtClean="0"/>
              <a:t>.</a:t>
            </a:r>
          </a:p>
          <a:p>
            <a:r>
              <a:rPr lang="en-US" dirty="0"/>
              <a:t>Manage your own infrastructure to reduce support costs and avoid maintaining redundant open-source and third-party tools</a:t>
            </a:r>
            <a:r>
              <a:rPr lang="en-US" dirty="0" smtClean="0"/>
              <a:t>.</a:t>
            </a:r>
          </a:p>
          <a:p>
            <a:r>
              <a:rPr lang="en-US" dirty="0"/>
              <a:t>Maintain an on-premises Kubernetes environment that’s more reliable than self-managed Kubernetes offerings</a:t>
            </a:r>
          </a:p>
        </p:txBody>
      </p:sp>
    </p:spTree>
    <p:extLst>
      <p:ext uri="{BB962C8B-B14F-4D97-AF65-F5344CB8AC3E}">
        <p14:creationId xmlns:p14="http://schemas.microsoft.com/office/powerpoint/2010/main" val="35637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EKS Anywhere lets you create and operate Kubernetes clusters on your own infrastructure. Amazon EKS Anywhere builds on the strengths of Amazon EKS Distro and provides open-source software that’s up to date and patched so you can have an on-premises Kubernetes environment that’s more reliable than a self-managed Kubernetes offering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5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 data sovereignty</a:t>
            </a:r>
          </a:p>
          <a:p>
            <a:r>
              <a:rPr lang="en-US" dirty="0"/>
              <a:t>Keep large datasets on premises and maintain data location legal requirements concerning data location.</a:t>
            </a:r>
          </a:p>
          <a:p>
            <a:r>
              <a:rPr lang="en-US" dirty="0"/>
              <a:t>Accelerate and simplify migration to AWS</a:t>
            </a:r>
          </a:p>
          <a:p>
            <a:r>
              <a:rPr lang="en-US" dirty="0"/>
              <a:t>Connect your Amazon EKS Anywhere clusters to the Amazon EKS console to view the cluster configuration and workload </a:t>
            </a:r>
            <a:r>
              <a:rPr lang="en-US" dirty="0" err="1"/>
              <a:t>statu</a:t>
            </a:r>
            <a:endParaRPr lang="en-US" dirty="0"/>
          </a:p>
          <a:p>
            <a:r>
              <a:rPr lang="en-US" dirty="0"/>
              <a:t>Secure applications in disconnected environments</a:t>
            </a:r>
          </a:p>
          <a:p>
            <a:r>
              <a:rPr lang="en-US" dirty="0"/>
              <a:t>Deploy and operate highly available clusters with the same Kubernetes distribution that powers Amazon Elastic Kubernetes Service (EKS) on AWS.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 maintenance to save time</a:t>
            </a:r>
          </a:p>
          <a:p>
            <a:r>
              <a:rPr lang="en-US" dirty="0"/>
              <a:t>Focus on your business by removing the need to maintain upstream Kubernetes clusters and security </a:t>
            </a:r>
            <a:r>
              <a:rPr lang="en-US" dirty="0" smtClean="0"/>
              <a:t>patches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9" y="3428996"/>
            <a:ext cx="22" cy="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547227"/>
            <a:ext cx="10058400" cy="35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89" y="1834054"/>
            <a:ext cx="804022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0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098" y="1825625"/>
            <a:ext cx="7657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5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54" y="328613"/>
            <a:ext cx="969549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911" y="1825625"/>
            <a:ext cx="8266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Create and operate Kubernetes clusters on your own infrastructure</vt:lpstr>
      <vt:lpstr>PowerPoint Presentation</vt:lpstr>
      <vt:lpstr>How it works  </vt:lpstr>
      <vt:lpstr>Use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and operate Kubernetes clusters on your own infrastructure</dc:title>
  <dc:creator>Microsoft account</dc:creator>
  <cp:lastModifiedBy>Microsoft account</cp:lastModifiedBy>
  <cp:revision>2</cp:revision>
  <dcterms:created xsi:type="dcterms:W3CDTF">2023-06-25T13:47:56Z</dcterms:created>
  <dcterms:modified xsi:type="dcterms:W3CDTF">2023-06-25T13:55:09Z</dcterms:modified>
</cp:coreProperties>
</file>