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49812907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49812907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4981290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4981290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981290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981290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49812907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4981290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49812907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49812907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2e72899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2e72899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2e72899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2e72899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2e72899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2e72899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2e728996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62e72899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49812907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49812907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5b1922f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5b1922f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49812907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49812907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49812907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49812907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49812907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49812907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49812907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49812907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49812907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49812907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49812907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49812907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variety.com/2018/digital/news/netflix-streaming-dvds-original-programming-1202910483/" TargetMode="External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Data Science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With Case Studies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716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"/>
          <p:cNvSpPr txBox="1"/>
          <p:nvPr>
            <p:ph type="title"/>
          </p:nvPr>
        </p:nvSpPr>
        <p:spPr>
          <a:xfrm>
            <a:off x="0" y="0"/>
            <a:ext cx="8580900" cy="2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Case Study: Face Recognition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System</a:t>
            </a:r>
            <a:r>
              <a:rPr b="1" lang="en"/>
              <a:t>           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3" name="Google Shape;333;p23"/>
          <p:cNvSpPr txBox="1"/>
          <p:nvPr>
            <p:ph idx="1" type="body"/>
          </p:nvPr>
        </p:nvSpPr>
        <p:spPr>
          <a:xfrm>
            <a:off x="311700" y="1748025"/>
            <a:ext cx="8520600" cy="28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Applications of Face Recognition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Unlock Mobile Phones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Identifying people on Facebook: Facebook uses face recognition technology to automatically recognize when Facebook members appear in photos.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Track Attendance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Security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4" name="Google Shape;3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350" y="0"/>
            <a:ext cx="3610650" cy="16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"/>
          <p:cNvSpPr txBox="1"/>
          <p:nvPr>
            <p:ph type="title"/>
          </p:nvPr>
        </p:nvSpPr>
        <p:spPr>
          <a:xfrm>
            <a:off x="0" y="0"/>
            <a:ext cx="91440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Case Study: Netflix’s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Recommendation System </a:t>
            </a:r>
            <a:endParaRPr b="1" sz="2400"/>
          </a:p>
        </p:txBody>
      </p:sp>
      <p:sp>
        <p:nvSpPr>
          <p:cNvPr id="340" name="Google Shape;340;p24"/>
          <p:cNvSpPr txBox="1"/>
          <p:nvPr>
            <p:ph idx="1" type="body"/>
          </p:nvPr>
        </p:nvSpPr>
        <p:spPr>
          <a:xfrm>
            <a:off x="311700" y="1820875"/>
            <a:ext cx="8520600" cy="31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Initially, a DVD rental service.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 2005, realized the potential of combining :-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i.High Speed Internet Availability to masses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ii.Need for binge watch of content by consumers, at their own leisure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Came up with a subscription based streaming services in 2007, while gradually decreasing focus on DVD business.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For the next 5 years or so, while the streaming business thrived, Netflix captured huge amount of data (usage patterns and preferences of the users) from its streaming service.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During this time, Netflix keenly observed other trends like popularity of Game of Thrones on HBO (2011).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 when the US adaptation of British Mini Series </a:t>
            </a:r>
            <a:r>
              <a:rPr lang="en" sz="1100" u="sng">
                <a:solidFill>
                  <a:schemeClr val="dk1"/>
                </a:solidFill>
              </a:rPr>
              <a:t>House of Cards</a:t>
            </a:r>
            <a:r>
              <a:rPr lang="en" sz="1100">
                <a:solidFill>
                  <a:schemeClr val="dk1"/>
                </a:solidFill>
              </a:rPr>
              <a:t> came up for grabs in 2013, Netflix acquired the distribution rights in a multi - million dollar deal. It was a first for Netflix at that time.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Netflix terms it as “Netflix Originals”.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concept of “Originals” became an instant hit with HBO (and it’s Indian Partner hotstar) and hulu (The Handmaid’s Tale) imitating it.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Later on, Netflix integrated a Machine learning based algorithm-driven recommendation engine to prolong used subscriptions.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 sz="1200">
                <a:solidFill>
                  <a:schemeClr val="dk1"/>
                </a:solidFill>
              </a:rPr>
              <a:t> for more information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41" name="Google Shape;3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2925" y="0"/>
            <a:ext cx="4761076" cy="16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 txBox="1"/>
          <p:nvPr>
            <p:ph type="title"/>
          </p:nvPr>
        </p:nvSpPr>
        <p:spPr>
          <a:xfrm>
            <a:off x="0" y="0"/>
            <a:ext cx="8520600" cy="17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Case Study: Voice 				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Recognition System</a:t>
            </a:r>
            <a:endParaRPr b="1" sz="2400"/>
          </a:p>
        </p:txBody>
      </p:sp>
      <p:sp>
        <p:nvSpPr>
          <p:cNvPr id="347" name="Google Shape;347;p25"/>
          <p:cNvSpPr txBox="1"/>
          <p:nvPr>
            <p:ph idx="1" type="body"/>
          </p:nvPr>
        </p:nvSpPr>
        <p:spPr>
          <a:xfrm>
            <a:off x="311700" y="1705500"/>
            <a:ext cx="8520600" cy="28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Applications of Voice Recognition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Amazon’s Alexa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Apple’s Siri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Google’s Google Assistant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Microsoft’s Cortana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8" name="Google Shape;3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600" y="0"/>
            <a:ext cx="4151400" cy="14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type="title"/>
          </p:nvPr>
        </p:nvSpPr>
        <p:spPr>
          <a:xfrm>
            <a:off x="0" y="0"/>
            <a:ext cx="8832300" cy="19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Case Study: Self-Driving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Car(Waymo)</a:t>
            </a:r>
            <a:endParaRPr b="1" sz="2400"/>
          </a:p>
        </p:txBody>
      </p:sp>
      <p:sp>
        <p:nvSpPr>
          <p:cNvPr id="354" name="Google Shape;354;p26"/>
          <p:cNvSpPr txBox="1"/>
          <p:nvPr>
            <p:ph idx="1" type="body"/>
          </p:nvPr>
        </p:nvSpPr>
        <p:spPr>
          <a:xfrm>
            <a:off x="311700" y="2737500"/>
            <a:ext cx="8520600" cy="24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Google’s project which hived into a separate entity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What does it do 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Light detection and ranging: Using sensors such as radars, cameras etc, the vehicle are able to create a short-distance understanding of its surroundings in real time.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Mapping: The vehicle’s computer must possess and have the ability to process highly detailed, comprehensive maps of street features, including streetlights, signs, roads, and curbs.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Vehicle-to-vehicle communication: Made possible as cars are fitted with computers (having internet ? No Big Deal)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Sense-plan-act: In order to plan and act in timely fashion, the vehicle’s machine learning algorithms must be able to predict outcomes based on a high volume of data. It does exactly that to wade pass through different traffic scenarios.</a:t>
            </a:r>
            <a:endParaRPr/>
          </a:p>
        </p:txBody>
      </p:sp>
      <p:pic>
        <p:nvPicPr>
          <p:cNvPr id="355" name="Google Shape;3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25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361" name="Google Shape;361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Python is a popular programming language. It was created by Guido van Rossum, and released in 1991.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is used for: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development (server-side),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software development,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mathematics,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scripting.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can Python do?</a:t>
            </a:r>
            <a:endParaRPr/>
          </a:p>
        </p:txBody>
      </p:sp>
      <p:sp>
        <p:nvSpPr>
          <p:cNvPr id="367" name="Google Shape;367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on a server to create web applications.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can connect to database systems. It can also read and modify files.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can be used to handle big data and perform complex mathematics.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can be used for rapid prototyping(creating design pattern), or for production-ready software development.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 txBox="1"/>
          <p:nvPr>
            <p:ph type="title"/>
          </p:nvPr>
        </p:nvSpPr>
        <p:spPr>
          <a:xfrm>
            <a:off x="311700" y="445025"/>
            <a:ext cx="85206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Python?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 txBox="1"/>
          <p:nvPr>
            <p:ph idx="1" type="body"/>
          </p:nvPr>
        </p:nvSpPr>
        <p:spPr>
          <a:xfrm>
            <a:off x="311700" y="1238392"/>
            <a:ext cx="8520600" cy="3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works on different platforms (Windows, Mac, Linux, Raspberry Pi, etc).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has a simple syntax similar to the English language.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has syntax that allows developers to write programs with fewer lines than some other programming languages.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runs on an interpreter system, meaning that code can be executed as soon as it is written.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can be treated in a procedural way, an object-oriented way or a functional way.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most recent major version of Python is Python 3, which we shall be using here. However, Python 2, is still quite popular.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Python uses new lines to complete a command, as opposed to other programming languages which often use semicolons or parentheses.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 relies on indentation, using whitespace, to define scope; such as the scope of loops, functions and classes. Other programming languages often use curly-brackets for this purpose.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are using the latest version of Python i.e., 3.7.2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3" y="0"/>
            <a:ext cx="59271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Presenter Introduction</a:t>
            </a:r>
            <a:endParaRPr b="1" sz="2400"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0" y="1047750"/>
            <a:ext cx="8832300" cy="4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My name is Mitali Singh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have 1  year of experience with hands-on in Python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Currently working as a Data Analyst in Acadgild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Skilled in Python, Statistics and Machine Learning algorithms.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0" y="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Participant’s Introduction</a:t>
            </a:r>
            <a:endParaRPr b="1" sz="2400"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0" y="1070575"/>
            <a:ext cx="8832300" cy="3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Years of experience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Any programming experience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Organization where you work(optional)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311700" y="216400"/>
            <a:ext cx="7711500" cy="68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 Goals / Session Expectations</a:t>
            </a:r>
            <a:endParaRPr sz="3000"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311700" y="1043800"/>
            <a:ext cx="8520600" cy="3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/>
              <a:t>Data Science Introduction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2. Python, Python libraries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 </a:t>
            </a:r>
            <a:r>
              <a:rPr lang="en" sz="1800"/>
              <a:t>Statistics</a:t>
            </a:r>
            <a:r>
              <a:rPr lang="en" sz="1800"/>
              <a:t>, Machine Learning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4.Concepts + Hands 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5.Software Installation: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○Anaconda - Jupyter Notebook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6. Case Studies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7. Project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65376" cy="48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ctrTitle"/>
          </p:nvPr>
        </p:nvSpPr>
        <p:spPr>
          <a:xfrm>
            <a:off x="0" y="0"/>
            <a:ext cx="8520600" cy="8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 How does it impact businesses?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"/>
          <p:cNvSpPr txBox="1"/>
          <p:nvPr>
            <p:ph idx="1" type="subTitle"/>
          </p:nvPr>
        </p:nvSpPr>
        <p:spPr>
          <a:xfrm>
            <a:off x="0" y="897300"/>
            <a:ext cx="8520600" cy="4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Pharmaceutical and Medicine: 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Disease Diagnosis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Medical Image  Analysis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Finance: </a:t>
            </a:r>
            <a:endParaRPr sz="1400">
              <a:solidFill>
                <a:srgbClr val="5858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Fraud Detection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Credit Risk  Assessment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E-commerce: </a:t>
            </a:r>
            <a:endParaRPr sz="1400">
              <a:solidFill>
                <a:srgbClr val="5858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Recommender  Systems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Marketing/Sales: </a:t>
            </a:r>
            <a:endParaRPr sz="1400">
              <a:solidFill>
                <a:srgbClr val="5858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User Segmentation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Lead Prediction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Advertising: </a:t>
            </a:r>
            <a:endParaRPr sz="1400">
              <a:solidFill>
                <a:srgbClr val="5858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User Behavioural  Targeting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Automobile Industry: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Fashion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Insurance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And many more..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554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8677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