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3cc593d3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3cc593d3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3e4a8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3e4a8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3e4a8c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33e4a8c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3e4a8c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3e4a8c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3e4a8c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33e4a8c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3cc593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3cc593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3cc593d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3cc593d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3cc593d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3cc593d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cc593d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cc593d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032000" y="1597875"/>
            <a:ext cx="73023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is an Object-Oriented programming language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Object has two characteristics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Attributes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Behaviour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Example: Object: Man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Attributes: Name, 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     Behaviour: Talking, walking, eating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In Python, the concept of OOP follows some basic principles: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52830"/>
              </a:buClr>
              <a:buSzPts val="1200"/>
              <a:buChar char="○"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Inheritance: A process of defining a class that inherits all the methods and properties from another class.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52830"/>
              </a:buClr>
              <a:buSzPts val="1200"/>
              <a:buChar char="○"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Encapsulation: Hiding the private details of a class from other objects.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52830"/>
              </a:buClr>
              <a:buSzPts val="1200"/>
              <a:buChar char="○"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Polymorphism: A concept of using common operation in different ways for different data input.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doesn't support method overloading but method overriding)</a:t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Data Structure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4 basic built-in data structures namely: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Dictionary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0" y="0"/>
            <a:ext cx="85206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0" y="1166350"/>
            <a:ext cx="5829300" cy="3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Lists in Python are used to store collection of heterogeneous items.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are mutable, which means that you can change their content.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Lists are created using [ ] with data separated by comma(,).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can be accessed just like Strings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There are many functions that can be carried out on lists like: append(), insert(), remove(), sort(), etc </a:t>
            </a:r>
            <a:endParaRPr sz="14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350" y="1166350"/>
            <a:ext cx="3380650" cy="2110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Tuple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0" y="1065525"/>
            <a:ext cx="5788200" cy="4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Tuple is a collection of data which is ordered and immutable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Immutable it is meant that tuple once created, we cannot change its values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Tuples are created using ( ) with data separated by comma (,)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tuple functions are: max(), min(), count(), len(), etc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en" sz="1400" u="sng"/>
              <a:t>Example:</a:t>
            </a:r>
            <a:r>
              <a:rPr lang="en" sz="1400"/>
              <a:t> It can be used in situation where we want to pass the control to someone else but we do not want them to manipulate data in our collection</a:t>
            </a:r>
            <a:endParaRPr sz="14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100" y="863550"/>
            <a:ext cx="3184900" cy="2307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0" y="127175"/>
            <a:ext cx="8520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Sets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11700" y="1152475"/>
            <a:ext cx="52416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Set is a collection of unique objects which is unordered and unindexed.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Set is created using { } with data separated by comma (,)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cannot access items from sets since it is unindexed and unordered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a set is created we cannot change its item but we can add new items.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Set functions are add(), update(), remove(), discard()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Dictionary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0" y="1727100"/>
            <a:ext cx="55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collection of data which is unordered, changeable and indexed.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created using { } in the format of key and values.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Syntax: {key:value}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Common dictionary methods are clear(), keys(), values(), pop(), etc</a:t>
            </a:r>
            <a:endParaRPr sz="14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400" y="0"/>
            <a:ext cx="33966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0" y="686175"/>
            <a:ext cx="8520600" cy="4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 function is a set of statements that take inputs, do some specific computation and produces output.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Python provides you many inbuilt functions, but it also gives the flexibility to create our own functions.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 function is defined using the def keyword: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Syntax: def my_function():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Parameters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Information can be passed to functions as parameter.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Parameters are specified after the function name, inside the parentheses.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Any number of parameters can be passed in a function, separated by comma(,)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Syntax: def my_function(fname):</a:t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0" y="572700"/>
            <a:ext cx="85206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lambda function is an anonymous function.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the lambda keyword is used to create anonymous functions.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/>
              <a:t>Syntax: lambda arguments: expression</a:t>
            </a:r>
            <a:endParaRPr b="1" sz="1200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use lambda functions when we require a nameless function for a short period of time.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Lambda functions can be used along with built-in functions like </a:t>
            </a:r>
            <a:r>
              <a:rPr b="1" lang="en" sz="1200" u="sng"/>
              <a:t>filter(), map() and reduce().</a:t>
            </a:r>
            <a:endParaRPr b="1" sz="1200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filter() function in Python takes in a function and a list as arguments and filter out all the elements of a sequence.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map() function in Python takes in a function and a list as argument. The function is called with a lambda function and a list and a new list is returned which contains all the lambda modified items.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1600"/>
              </a:spcAft>
              <a:buSzPts val="1200"/>
              <a:buChar char="●"/>
            </a:pPr>
            <a:r>
              <a:rPr lang="en" sz="1200"/>
              <a:t>The reduce() function in Python takes in a function and a list as argument. The function is called with a lambda function and a list and a new reduced result is returned.This is a part of functools module.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/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0" y="642375"/>
            <a:ext cx="8520600" cy="4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is an object oriented programming language. Almost everything in Python is an object, with its properties and methods. A Class is like a "blueprint" for creating objects.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Class is created using the keyword class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Syntax: </a:t>
            </a:r>
            <a:r>
              <a:rPr b="1" i="1" lang="en" sz="1200"/>
              <a:t>class Person:</a:t>
            </a:r>
            <a:endParaRPr b="1" i="1" sz="12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Object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object is an instantiation of Class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Example: </a:t>
            </a:r>
            <a:r>
              <a:rPr b="1" i="1" lang="en" sz="1200"/>
              <a:t>obj = Person()</a:t>
            </a:r>
            <a:endParaRPr b="1" i="1" sz="1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Here obj is the object of class Person</a:t>
            </a:r>
            <a:endParaRPr sz="1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 </a:t>
            </a:r>
            <a:r>
              <a:rPr b="1" lang="en"/>
              <a:t>__init__() Function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classes have a function called __init__(), which is always executed when the class is being initiated.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also acts as a constructor, that is a class function that instantiates an object to predefined values.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__init__() is a built-in function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used to assign values to object properties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Example: </a:t>
            </a:r>
            <a:r>
              <a:rPr b="1" lang="en" sz="1200"/>
              <a:t>def __init__(self, name, age):</a:t>
            </a:r>
            <a:endParaRPr b="1"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   self.name = name</a:t>
            </a:r>
            <a:endParaRPr b="1" sz="1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self.age = age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