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3b11e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3b11e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3b11e9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3b11e9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3b11e9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33b11e9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cc15b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cc15b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cc15b6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cc15b6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cc15b6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cc15b6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3cc15b6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3cc15b6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80525" y="2960425"/>
            <a:ext cx="6241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              </a:t>
            </a:r>
            <a:r>
              <a:rPr b="1" lang="en" sz="3000"/>
              <a:t>N</a:t>
            </a:r>
            <a:r>
              <a:rPr b="1" lang="en" sz="3000"/>
              <a:t>umPy and Pandas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7500" y="147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 stands for ‘Numerical Python’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NumPy is a Python library used for Scientific computations in Python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open source library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perform mathematical and statistical operations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fast precompiled functions for numerical routines	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Suitable for multi-dimensional arrays and matrices multiplications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importing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can use conda to install numpy-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conda install numpy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------------------------------------------------------------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mport numpy as np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NumPy array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np.arange(12)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np.ones((2,3))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np.eye(3)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np.zeros((1,2))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np.full((3,2),7)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np.linspace(0,1,5)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and Statistical Operations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0" y="777175"/>
            <a:ext cx="8520600" cy="4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= np.arange(9).reshape(3,3)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= np.array([10,10,10])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 = np.add(a,b)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 = np.subtract(a,b)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ow = np.power(a,3)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 = np.random.randint(1,10,10)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arr.min()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arr.max()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arr.mean()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arr.std()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Pandas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Pandas is a</a:t>
            </a:r>
            <a:r>
              <a:rPr lang="en" sz="1400"/>
              <a:t>nother software library written for Python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used for data Manipulation and analysis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an open source library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offers two very important data structure</a:t>
            </a:r>
            <a:endParaRPr sz="1400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Series: 1-D array of values with an index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DataFrame: 2-D array of values with both row and column index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offers tools for reading and writing data from external file source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Importing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conda to install Pandas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conda install pandas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mport pandas as pd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311700" y="226100"/>
            <a:ext cx="8520600" cy="4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DataFrame                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052" y="853650"/>
            <a:ext cx="38724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050" y="2939175"/>
            <a:ext cx="6161549" cy="20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