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64" r:id="rId17"/>
    <p:sldId id="272" r:id="rId18"/>
    <p:sldId id="273" r:id="rId19"/>
    <p:sldId id="274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2062796945168"/>
          <c:y val="0.187242989605803"/>
          <c:w val="0.691145242537726"/>
          <c:h val="0.738624963614627"/>
        </c:manualLayout>
      </c:layout>
      <c:lineChart>
        <c:grouping val="standar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Success rate</c:v>
                </c:pt>
              </c:strCache>
            </c:strRef>
          </c:tx>
          <c:marker>
            <c:symbol val="none"/>
          </c:marker>
          <c:val>
            <c:numRef>
              <c:f>Sheet1!$B$4:$B$13</c:f>
              <c:numCache>
                <c:formatCode>General</c:formatCode>
                <c:ptCount val="10"/>
                <c:pt idx="0">
                  <c:v>100.0</c:v>
                </c:pt>
                <c:pt idx="1">
                  <c:v>80.0</c:v>
                </c:pt>
                <c:pt idx="2">
                  <c:v>60.0</c:v>
                </c:pt>
                <c:pt idx="3">
                  <c:v>75.0</c:v>
                </c:pt>
                <c:pt idx="4">
                  <c:v>85.0</c:v>
                </c:pt>
                <c:pt idx="5">
                  <c:v>90.0</c:v>
                </c:pt>
                <c:pt idx="6">
                  <c:v>80.0</c:v>
                </c:pt>
                <c:pt idx="7">
                  <c:v>85.0</c:v>
                </c:pt>
                <c:pt idx="8">
                  <c:v>85.0</c:v>
                </c:pt>
                <c:pt idx="9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5856248"/>
        <c:axId val="-2110963368"/>
      </c:lineChart>
      <c:catAx>
        <c:axId val="-20658562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0963368"/>
        <c:crosses val="autoZero"/>
        <c:auto val="1"/>
        <c:lblAlgn val="ctr"/>
        <c:lblOffset val="100"/>
        <c:noMultiLvlLbl val="0"/>
      </c:catAx>
      <c:valAx>
        <c:axId val="-2110963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5856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14/05/13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14/05/13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273" y="3600162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PRATEEK </a:t>
            </a:r>
            <a:r>
              <a:rPr lang="en-US" dirty="0" smtClean="0"/>
              <a:t>KUMAR BAHETI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594221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311" y="74853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FF0000"/>
                </a:solidFill>
                <a:latin typeface="Arial (headings)"/>
                <a:cs typeface="Arial (headings)"/>
              </a:rPr>
              <a:t>Functional Test Reporting: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- Moving Beyond Test Percentage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- The Anatomy of a good report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4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rigid report</a:t>
            </a:r>
            <a:endParaRPr lang="en-US" dirty="0"/>
          </a:p>
        </p:txBody>
      </p:sp>
      <p:pic>
        <p:nvPicPr>
          <p:cNvPr id="5" name="Picture 4" descr="Screen Shot 2013-05-14 at 2.00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3" y="1456671"/>
            <a:ext cx="7750547" cy="45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features covered in tests.</a:t>
            </a:r>
            <a:endParaRPr lang="en-US" dirty="0"/>
          </a:p>
        </p:txBody>
      </p:sp>
      <p:pic>
        <p:nvPicPr>
          <p:cNvPr id="5" name="Picture 4" descr="Screen Shot 2013-05-14 at 2.0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4" y="1996972"/>
            <a:ext cx="8263557" cy="3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6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JSON data</a:t>
            </a:r>
            <a:endParaRPr lang="en-US" dirty="0"/>
          </a:p>
        </p:txBody>
      </p:sp>
      <p:pic>
        <p:nvPicPr>
          <p:cNvPr id="4" name="Picture 3" descr="Screen Shot 2013-05-14 at 2.21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" y="1524001"/>
            <a:ext cx="8623714" cy="42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your tests</a:t>
            </a:r>
            <a:endParaRPr lang="en-US" dirty="0"/>
          </a:p>
        </p:txBody>
      </p:sp>
      <p:pic>
        <p:nvPicPr>
          <p:cNvPr id="4" name="Picture 3" descr="Screen Shot 2013-05-14 at 2.08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38" y="1486145"/>
            <a:ext cx="6184825" cy="50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project management tool</a:t>
            </a:r>
            <a:endParaRPr lang="en-US" dirty="0"/>
          </a:p>
        </p:txBody>
      </p:sp>
      <p:pic>
        <p:nvPicPr>
          <p:cNvPr id="4" name="Picture 3" descr="Screen Shot 2013-05-14 at 2.1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5" y="1422026"/>
            <a:ext cx="6858037" cy="47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Video in report</a:t>
            </a:r>
            <a:endParaRPr lang="en-US" dirty="0"/>
          </a:p>
        </p:txBody>
      </p:sp>
      <p:pic>
        <p:nvPicPr>
          <p:cNvPr id="4" name="Picture 3" descr="Screen Shot 2013-05-14 at 2.17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60" y="1413027"/>
            <a:ext cx="5842189" cy="52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analysis ???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206301"/>
              </p:ext>
            </p:extLst>
          </p:nvPr>
        </p:nvGraphicFramePr>
        <p:xfrm>
          <a:off x="1072867" y="1480207"/>
          <a:ext cx="6699944" cy="453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931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4054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Tests are meant to check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REGRESSION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284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maps for tests</a:t>
            </a:r>
            <a:endParaRPr lang="en-US" dirty="0"/>
          </a:p>
        </p:txBody>
      </p:sp>
      <p:pic>
        <p:nvPicPr>
          <p:cNvPr id="4" name="Picture 3" descr="Screen Shot 2013-05-14 at 2.33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3" y="1524000"/>
            <a:ext cx="6630382" cy="48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9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Summarize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0863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What does a good report need to have ?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Data separated from presentation</a:t>
            </a: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/>
              <a:t>Analysis of test reports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8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14 at 12.5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7" y="1422778"/>
            <a:ext cx="3829407" cy="2987133"/>
          </a:xfrm>
          <a:prstGeom prst="rect">
            <a:avLst/>
          </a:prstGeom>
        </p:spPr>
      </p:pic>
      <p:pic>
        <p:nvPicPr>
          <p:cNvPr id="7" name="Picture 6" descr="Screen Shot 2013-05-14 at 12.5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33" y="1536059"/>
            <a:ext cx="3033525" cy="392117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10843" y="275330"/>
            <a:ext cx="415284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WRITING TESTS</a:t>
            </a:r>
          </a:p>
          <a:p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91157" y="331239"/>
            <a:ext cx="415284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ANALYZING </a:t>
            </a:r>
            <a:r>
              <a:rPr lang="en-US" dirty="0" smtClean="0"/>
              <a:t>FAILURES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76" y="4488972"/>
            <a:ext cx="1760203" cy="22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9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399425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Do You ???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55" y="1852461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</a:t>
            </a:r>
            <a:r>
              <a:rPr lang="en-US" sz="2800" dirty="0"/>
              <a:t>a separate team to </a:t>
            </a:r>
            <a:r>
              <a:rPr lang="en-US" sz="2800" dirty="0" smtClean="0"/>
              <a:t>analyze </a:t>
            </a:r>
            <a:r>
              <a:rPr lang="en-US" sz="2800" dirty="0"/>
              <a:t>test </a:t>
            </a:r>
            <a:r>
              <a:rPr lang="en-US" sz="2800" dirty="0" smtClean="0"/>
              <a:t>failures </a:t>
            </a:r>
          </a:p>
          <a:p>
            <a:endParaRPr lang="en-US" sz="2800" dirty="0"/>
          </a:p>
          <a:p>
            <a:r>
              <a:rPr lang="en-US" sz="2800" dirty="0" smtClean="0"/>
              <a:t>Not </a:t>
            </a:r>
            <a:r>
              <a:rPr lang="en-US" sz="2800" dirty="0"/>
              <a:t>have conclusive results to a test report analysis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Constantly </a:t>
            </a:r>
            <a:r>
              <a:rPr lang="en-US" sz="2800" dirty="0"/>
              <a:t>refer back to the environment </a:t>
            </a:r>
            <a:r>
              <a:rPr lang="en-US" sz="2800" dirty="0" smtClean="0"/>
              <a:t>while analyzing test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0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Test Report</a:t>
            </a:r>
            <a:endParaRPr lang="en-US" dirty="0"/>
          </a:p>
        </p:txBody>
      </p:sp>
      <p:pic>
        <p:nvPicPr>
          <p:cNvPr id="5" name="Picture 4" descr="Screen Shot 2013-05-14 at 1.0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0" y="1899617"/>
            <a:ext cx="4477763" cy="44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8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better ???</a:t>
            </a:r>
            <a:endParaRPr lang="en-US" dirty="0"/>
          </a:p>
        </p:txBody>
      </p:sp>
      <p:pic>
        <p:nvPicPr>
          <p:cNvPr id="6" name="Picture 5" descr="Screen Shot 2013-05-14 at 1.07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23" y="1651850"/>
            <a:ext cx="5328758" cy="4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context !!!</a:t>
            </a:r>
            <a:endParaRPr lang="en-US" dirty="0"/>
          </a:p>
        </p:txBody>
      </p:sp>
      <p:pic>
        <p:nvPicPr>
          <p:cNvPr id="4" name="Picture 3" descr="Screen Shot 2013-05-14 at 1.0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93" y="1524000"/>
            <a:ext cx="5010318" cy="49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80" y="19399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Greater Visibility </a:t>
            </a:r>
            <a:endParaRPr lang="en-US" dirty="0"/>
          </a:p>
        </p:txBody>
      </p:sp>
      <p:pic>
        <p:nvPicPr>
          <p:cNvPr id="5" name="Picture 4" descr="Screen Shot 2013-05-14 at 1.1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1" y="1184590"/>
            <a:ext cx="7838354" cy="54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Information in report</a:t>
            </a:r>
            <a:endParaRPr lang="en-US" dirty="0"/>
          </a:p>
        </p:txBody>
      </p:sp>
      <p:pic>
        <p:nvPicPr>
          <p:cNvPr id="4" name="Picture 3" descr="Environment Information in re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1677282"/>
            <a:ext cx="6291710" cy="42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6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and Presentation</a:t>
            </a:r>
            <a:endParaRPr lang="en-US" dirty="0"/>
          </a:p>
        </p:txBody>
      </p:sp>
      <p:pic>
        <p:nvPicPr>
          <p:cNvPr id="5" name="Picture 4" descr="Screen Shot 2013-05-14 at 1.44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7" y="2296737"/>
            <a:ext cx="4120252" cy="2322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245" y="3136108"/>
            <a:ext cx="1482717" cy="1482717"/>
          </a:xfrm>
          <a:prstGeom prst="rect">
            <a:avLst/>
          </a:prstGeom>
        </p:spPr>
      </p:pic>
      <p:pic>
        <p:nvPicPr>
          <p:cNvPr id="3" name="Picture 2" descr="Screen Shot 2013-05-14 at 1.11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38" y="2217202"/>
            <a:ext cx="3932136" cy="27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236</TotalTime>
  <Words>143</Words>
  <Application>Microsoft Macintosh PowerPoint</Application>
  <PresentationFormat>On-screen Show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PowerPoint Presentation</vt:lpstr>
      <vt:lpstr>PowerPoint Presentation</vt:lpstr>
      <vt:lpstr>Do You ???</vt:lpstr>
      <vt:lpstr>Most Basic Test Report</vt:lpstr>
      <vt:lpstr>Slightly better ???</vt:lpstr>
      <vt:lpstr>A little more context !!!</vt:lpstr>
      <vt:lpstr>Greater Visibility </vt:lpstr>
      <vt:lpstr>Environment Information in report</vt:lpstr>
      <vt:lpstr>Data and Presentation</vt:lpstr>
      <vt:lpstr>A rigid report</vt:lpstr>
      <vt:lpstr>Analyzing features covered in tests.</vt:lpstr>
      <vt:lpstr>An example JSON data</vt:lpstr>
      <vt:lpstr>Analysis of your tests</vt:lpstr>
      <vt:lpstr>Link to project management tool</vt:lpstr>
      <vt:lpstr>Embed Video in report</vt:lpstr>
      <vt:lpstr>Trend analysis ???</vt:lpstr>
      <vt:lpstr>Tests are meant to check   REGRESSION</vt:lpstr>
      <vt:lpstr>Heat maps for tests</vt:lpstr>
      <vt:lpstr>Lets Summarize 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good test report</dc:title>
  <dc:creator>Prateek kumar baheti</dc:creator>
  <cp:lastModifiedBy>Prateek kumar baheti</cp:lastModifiedBy>
  <cp:revision>17</cp:revision>
  <dcterms:created xsi:type="dcterms:W3CDTF">2013-05-13T19:19:49Z</dcterms:created>
  <dcterms:modified xsi:type="dcterms:W3CDTF">2013-05-14T06:15:18Z</dcterms:modified>
</cp:coreProperties>
</file>