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54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1fa41546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1fa41546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b7eb807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b7eb807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7eb807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b7eb807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7eb80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7eb80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b7eb807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b7eb807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fa41546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1fa41546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fa4154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1fa4154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1fa41546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1fa41546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b7eb807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b7eb807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b7eb807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b7eb807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b7eb807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b7eb807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QKQHNCVf5k" TargetMode="External"/><Relationship Id="rId3" Type="http://schemas.openxmlformats.org/officeDocument/2006/relationships/hyperlink" Target="https://www.kaggle.com/code/stuarthallows/using-xgboost-with-scikit-learn" TargetMode="External"/><Relationship Id="rId7" Type="http://schemas.openxmlformats.org/officeDocument/2006/relationships/hyperlink" Target="https://machinelearningmastery.com/visualize-gradient-boosting-decision-trees-xgboost-pyth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chinelearningmastery.com/roc-curves-and-precision-recall-curves-for-imbalanced-classification/#:~:text=An%20ROC%20curve%20(or%20receiver,True%20Positive%20Rate%20(y)." TargetMode="External"/><Relationship Id="rId5" Type="http://schemas.openxmlformats.org/officeDocument/2006/relationships/hyperlink" Target="https://xgboost.readthedocs.io/en/stable/parameter.html" TargetMode="External"/><Relationship Id="rId10" Type="http://schemas.openxmlformats.org/officeDocument/2006/relationships/hyperlink" Target="https://www.youtube.com/watch?v=GrJP9FLV3FE" TargetMode="External"/><Relationship Id="rId4" Type="http://schemas.openxmlformats.org/officeDocument/2006/relationships/hyperlink" Target="https://xgboost.readthedocs.io/en/latest/python/python_intro.html" TargetMode="External"/><Relationship Id="rId9" Type="http://schemas.openxmlformats.org/officeDocument/2006/relationships/hyperlink" Target="https://www.youtube.com/watch?v=-D2Px4b0XQ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3.ai/glossary/data-science/gradient-boosted-decision-trees-gbdt/#:~:text=Gradient%2Dboosted%20decision%20trees%20are%20a%20popular%20method%20for%20solving,to%20a%20sufficiently%20optimal%20solution.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nasa/kepler-exoplanet-search-results" TargetMode="External"/><Relationship Id="rId5" Type="http://schemas.openxmlformats.org/officeDocument/2006/relationships/hyperlink" Target="https://www.kaggle.com/datasets/uciml/pima-indians-diabetes-database" TargetMode="External"/><Relationship Id="rId4" Type="http://schemas.openxmlformats.org/officeDocument/2006/relationships/hyperlink" Target="https://www.openintro.org/data/index.php?data=am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10634" y="1578400"/>
            <a:ext cx="5244016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PD&amp;J Assessment 9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357493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Prateek Bardhan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David Michaels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Jeremy Garrison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Diabetes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2" y="1090650"/>
            <a:ext cx="8952475" cy="36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1297500" y="1191200"/>
            <a:ext cx="7038900" cy="3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 indent="-342900"/>
            <a:r>
              <a:rPr lang="en" u="sng" dirty="0">
                <a:solidFill>
                  <a:schemeClr val="hlink"/>
                </a:solidFill>
                <a:hlinkClick r:id="rId3"/>
              </a:rPr>
              <a:t>https://www.kaggle.com/code/stuarthallows/using-xgboost-with-scikit-learn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https://xgboost.readthedocs.io/en/latest/python/python_intro.html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https://xgboost.readthedocs.io/en/stable/parameter.html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https://machinelearningmastery.com/roc-curves-and-precision-recall-curves-for-imbalanced-classification/#:~:text=An%20ROC%20curve%20(or%20receiver,True%20Positive%20Rate%20(y).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https://machinelearningmastery.com/visualize-gradient-boosting-decision-trees-xgboost-python/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https://www.youtube.com/watch?v=OQKQHNCVf5k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https://www.youtube.com/watch?v=-D2Px4b0XQE</a:t>
            </a:r>
            <a:endParaRPr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</a:pPr>
            <a:r>
              <a:rPr lang="en" u="sng" dirty="0">
                <a:solidFill>
                  <a:schemeClr val="hlink"/>
                </a:solidFill>
                <a:hlinkClick r:id="rId10"/>
              </a:rPr>
              <a:t>https://www.youtube.com/watch?v=GrJP9FLV3FE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(continued)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/>
            <a:r>
              <a:rPr lang="en" u="sng" dirty="0">
                <a:solidFill>
                  <a:schemeClr val="hlink"/>
                </a:solidFill>
                <a:hlinkClick r:id="rId3"/>
              </a:rPr>
              <a:t>https://c3.ai/glossary/data-science/gradient-boosted-decision-trees-gbdt/#:~:text=Gradient%2Dboosted%20decision%20trees%20are%20a%20popular%20method%20for%20solving,to%20a%20sufficiently%20optimal%20solution.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https://www.openintro.org/data/index.php?data=ames</a:t>
            </a:r>
            <a:endParaRPr dirty="0"/>
          </a:p>
          <a:p>
            <a:pPr marL="342900" indent="-342900">
              <a:spcBef>
                <a:spcPts val="1200"/>
              </a:spcBef>
            </a:pPr>
            <a:r>
              <a:rPr lang="en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https://www.kaggle.com/datasets/uciml/pima-indians-diabetes-database</a:t>
            </a:r>
            <a:endParaRPr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</a:pP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https://www.kaggle.com/datasets/nasa/kepler-exoplanet-search-results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ADA4-2F71-7648-269F-941C2458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52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D8BC-B1A6-9AF1-E172-E73F9DC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895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XGBoost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Stands for Extreme Gradient Boosting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Uses Gradient-Boosted Decision Trees (GBDT) to perform regression and classification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of the most popular machine learning algorithms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Gained popularity from winning Kaggle competitions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be used with Python, C++, R, Julia, etc</a:t>
            </a:r>
            <a:endParaRPr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092" y="3243025"/>
            <a:ext cx="38862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Dataset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XGBoost is a very versatile algorithm that can be used to perform linear regression, binary classification, multi classification, and more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Examples on the following slides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XGBoost works best with large datasets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Cars93 data and the housing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076" y="2129044"/>
            <a:ext cx="7038900" cy="253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Pima Indians Diabetes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79" y="2132498"/>
            <a:ext cx="7205945" cy="234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Classification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Kepler Exoplanet Search Results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3" y="2351183"/>
            <a:ext cx="8965673" cy="226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" sz="1100" dirty="0"/>
              <a:t>The booster sets the type of learning, for example tree or linear</a:t>
            </a:r>
            <a:endParaRPr sz="1100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</a:pPr>
            <a:r>
              <a:rPr lang="en" sz="1100" dirty="0"/>
              <a:t>The learning rate, denoted by eta, is the factor of shrinkage between each step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</a:pPr>
            <a:r>
              <a:rPr lang="en" dirty="0"/>
              <a:t>Between 0 and 1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</a:pPr>
            <a:r>
              <a:rPr lang="en" dirty="0"/>
              <a:t>Step shrinks by eta to avoid overfitting, default is 0.3</a:t>
            </a:r>
            <a:endParaRPr dirty="0"/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</a:pPr>
            <a:r>
              <a:rPr lang="en" dirty="0"/>
              <a:t>Eta too large makes computation faster with less steps, eta too small makes computation slower</a:t>
            </a:r>
            <a:endParaRPr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</a:pPr>
            <a:r>
              <a:rPr lang="en" sz="1100" dirty="0"/>
              <a:t>The max_depth parameter (default = 6) determines how deep the decision tree will go</a:t>
            </a:r>
            <a:endParaRPr sz="1100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1100" dirty="0"/>
              <a:t>Different learning task parameters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of the most popular Machine Learning Algorithms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Resources widely available online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Several different options to handle regression, binary classification, and multi classification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Efficient and quick with large datasets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Easy to use with simple code to set up and run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Several different hyperparameters to tune your model to avoid over/under fitting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numerous hyperparameters are a bit hard to understand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Lots of trial and error with the hyperparameters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Needs the data in a DMatrix structure to run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Not difficult to convert a dataframe to a DMatrix, but an additional step nonetheless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Struggles with a smaller dataset (i.e. Cars93)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550</Words>
  <Application>Microsoft Office PowerPoint</Application>
  <PresentationFormat>On-screen Show (16:9)</PresentationFormat>
  <Paragraphs>70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Arial</vt:lpstr>
      <vt:lpstr>Montserrat</vt:lpstr>
      <vt:lpstr>Focus</vt:lpstr>
      <vt:lpstr>PD&amp;J Assessment 9</vt:lpstr>
      <vt:lpstr>Intro to XGBoost</vt:lpstr>
      <vt:lpstr>Target Dataset</vt:lpstr>
      <vt:lpstr>Linear Regression</vt:lpstr>
      <vt:lpstr>Binary Classification</vt:lpstr>
      <vt:lpstr>Multi-class Classification</vt:lpstr>
      <vt:lpstr>Parameters</vt:lpstr>
      <vt:lpstr>Advantages</vt:lpstr>
      <vt:lpstr>Disadvantages</vt:lpstr>
      <vt:lpstr>Decision Tree - Diabetes</vt:lpstr>
      <vt:lpstr>Links</vt:lpstr>
      <vt:lpstr>Links (continued)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PD&amp;J Assessment 9</dc:title>
  <cp:lastModifiedBy>Prateek Bardhan</cp:lastModifiedBy>
  <cp:revision>4</cp:revision>
  <dcterms:modified xsi:type="dcterms:W3CDTF">2023-05-01T13:18:14Z</dcterms:modified>
</cp:coreProperties>
</file>