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8" r:id="rId11"/>
    <p:sldId id="259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6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1052537\Desktop\IIITB_Course\Lending%20Club%20Group%20Assignment\Data_Understand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Interest Rate Spread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1914260717410323E-2"/>
          <c:y val="0.15319444444444447"/>
          <c:w val="0.76528937007874021"/>
          <c:h val="0.655679498396033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Sheet3!$C$2:$C$374</c:f>
              <c:strCache>
                <c:ptCount val="372"/>
                <c:pt idx="0">
                  <c:v>0.0542</c:v>
                </c:pt>
                <c:pt idx="1">
                  <c:v>0.0579</c:v>
                </c:pt>
                <c:pt idx="2">
                  <c:v>0.0599</c:v>
                </c:pt>
                <c:pt idx="3">
                  <c:v>0.06</c:v>
                </c:pt>
                <c:pt idx="4">
                  <c:v>0.0603</c:v>
                </c:pt>
                <c:pt idx="5">
                  <c:v>0.0617</c:v>
                </c:pt>
                <c:pt idx="6">
                  <c:v>0.0639</c:v>
                </c:pt>
                <c:pt idx="7">
                  <c:v>0.0654</c:v>
                </c:pt>
                <c:pt idx="8">
                  <c:v>0.0662</c:v>
                </c:pt>
                <c:pt idx="9">
                  <c:v>0.0676</c:v>
                </c:pt>
                <c:pt idx="10">
                  <c:v>0.0691</c:v>
                </c:pt>
                <c:pt idx="11">
                  <c:v>0.0692</c:v>
                </c:pt>
                <c:pt idx="12">
                  <c:v>0.0699</c:v>
                </c:pt>
                <c:pt idx="13">
                  <c:v>0.0705</c:v>
                </c:pt>
                <c:pt idx="14">
                  <c:v>0.0712</c:v>
                </c:pt>
                <c:pt idx="15">
                  <c:v>0.0714</c:v>
                </c:pt>
                <c:pt idx="16">
                  <c:v>0.0729</c:v>
                </c:pt>
                <c:pt idx="17">
                  <c:v>0.0737</c:v>
                </c:pt>
                <c:pt idx="18">
                  <c:v>0.074</c:v>
                </c:pt>
                <c:pt idx="19">
                  <c:v>0.0742</c:v>
                </c:pt>
                <c:pt idx="20">
                  <c:v>0.0743</c:v>
                </c:pt>
                <c:pt idx="21">
                  <c:v>0.0749</c:v>
                </c:pt>
                <c:pt idx="22">
                  <c:v>0.0751</c:v>
                </c:pt>
                <c:pt idx="23">
                  <c:v>0.0766</c:v>
                </c:pt>
                <c:pt idx="24">
                  <c:v>0.0768</c:v>
                </c:pt>
                <c:pt idx="25">
                  <c:v>0.0774</c:v>
                </c:pt>
                <c:pt idx="26">
                  <c:v>0.0775</c:v>
                </c:pt>
                <c:pt idx="27">
                  <c:v>0.0788</c:v>
                </c:pt>
                <c:pt idx="28">
                  <c:v>0.079</c:v>
                </c:pt>
                <c:pt idx="29">
                  <c:v>0.0791</c:v>
                </c:pt>
                <c:pt idx="30">
                  <c:v>0.08</c:v>
                </c:pt>
                <c:pt idx="31">
                  <c:v>0.0807</c:v>
                </c:pt>
                <c:pt idx="32">
                  <c:v>0.0832</c:v>
                </c:pt>
                <c:pt idx="33">
                  <c:v>0.0838</c:v>
                </c:pt>
                <c:pt idx="34">
                  <c:v>0.0849</c:v>
                </c:pt>
                <c:pt idx="35">
                  <c:v>0.0859</c:v>
                </c:pt>
                <c:pt idx="36">
                  <c:v>0.0863</c:v>
                </c:pt>
                <c:pt idx="37">
                  <c:v>0.087</c:v>
                </c:pt>
                <c:pt idx="38">
                  <c:v>0.0888</c:v>
                </c:pt>
                <c:pt idx="39">
                  <c:v>0.089</c:v>
                </c:pt>
                <c:pt idx="40">
                  <c:v>0.0894</c:v>
                </c:pt>
                <c:pt idx="41">
                  <c:v>0.0901</c:v>
                </c:pt>
                <c:pt idx="42">
                  <c:v>0.0907</c:v>
                </c:pt>
                <c:pt idx="43">
                  <c:v>0.092</c:v>
                </c:pt>
                <c:pt idx="44">
                  <c:v>0.0925</c:v>
                </c:pt>
                <c:pt idx="45">
                  <c:v>0.0932</c:v>
                </c:pt>
                <c:pt idx="46">
                  <c:v>0.0933</c:v>
                </c:pt>
                <c:pt idx="47">
                  <c:v>0.0938</c:v>
                </c:pt>
                <c:pt idx="48">
                  <c:v>0.0945</c:v>
                </c:pt>
                <c:pt idx="49">
                  <c:v>0.0951</c:v>
                </c:pt>
                <c:pt idx="50">
                  <c:v>0.0962</c:v>
                </c:pt>
                <c:pt idx="51">
                  <c:v>0.0963</c:v>
                </c:pt>
                <c:pt idx="52">
                  <c:v>0.0964</c:v>
                </c:pt>
                <c:pt idx="53">
                  <c:v>0.0967</c:v>
                </c:pt>
                <c:pt idx="54">
                  <c:v>0.097</c:v>
                </c:pt>
                <c:pt idx="55">
                  <c:v>0.0976</c:v>
                </c:pt>
                <c:pt idx="56">
                  <c:v>0.0983</c:v>
                </c:pt>
                <c:pt idx="57">
                  <c:v>0.0988</c:v>
                </c:pt>
                <c:pt idx="58">
                  <c:v>0.0991</c:v>
                </c:pt>
                <c:pt idx="59">
                  <c:v>0.0996</c:v>
                </c:pt>
                <c:pt idx="60">
                  <c:v>0.0999</c:v>
                </c:pt>
                <c:pt idx="61">
                  <c:v>0.1</c:v>
                </c:pt>
                <c:pt idx="62">
                  <c:v>0.1001</c:v>
                </c:pt>
                <c:pt idx="63">
                  <c:v>0.1008</c:v>
                </c:pt>
                <c:pt idx="64">
                  <c:v>0.1014</c:v>
                </c:pt>
                <c:pt idx="65">
                  <c:v>0.102</c:v>
                </c:pt>
                <c:pt idx="66">
                  <c:v>0.1025</c:v>
                </c:pt>
                <c:pt idx="67">
                  <c:v>0.1028</c:v>
                </c:pt>
                <c:pt idx="68">
                  <c:v>0.1033</c:v>
                </c:pt>
                <c:pt idx="69">
                  <c:v>0.1036</c:v>
                </c:pt>
                <c:pt idx="70">
                  <c:v>0.1037</c:v>
                </c:pt>
                <c:pt idx="71">
                  <c:v>0.1038</c:v>
                </c:pt>
                <c:pt idx="72">
                  <c:v>0.1039</c:v>
                </c:pt>
                <c:pt idx="73">
                  <c:v>0.1046</c:v>
                </c:pt>
                <c:pt idx="74">
                  <c:v>0.1051</c:v>
                </c:pt>
                <c:pt idx="75">
                  <c:v>0.1059</c:v>
                </c:pt>
                <c:pt idx="76">
                  <c:v>0.1062</c:v>
                </c:pt>
                <c:pt idx="77">
                  <c:v>0.1064</c:v>
                </c:pt>
                <c:pt idx="78">
                  <c:v>0.1065</c:v>
                </c:pt>
                <c:pt idx="79">
                  <c:v>0.1071</c:v>
                </c:pt>
                <c:pt idx="80">
                  <c:v>0.1074</c:v>
                </c:pt>
                <c:pt idx="81">
                  <c:v>0.1075</c:v>
                </c:pt>
                <c:pt idx="82">
                  <c:v>0.1078</c:v>
                </c:pt>
                <c:pt idx="83">
                  <c:v>0.1083</c:v>
                </c:pt>
                <c:pt idx="84">
                  <c:v>0.1091</c:v>
                </c:pt>
                <c:pt idx="85">
                  <c:v>0.1095</c:v>
                </c:pt>
                <c:pt idx="86">
                  <c:v>0.1096</c:v>
                </c:pt>
                <c:pt idx="87">
                  <c:v>0.1099</c:v>
                </c:pt>
                <c:pt idx="88">
                  <c:v>0.1103</c:v>
                </c:pt>
                <c:pt idx="89">
                  <c:v>0.1109</c:v>
                </c:pt>
                <c:pt idx="90">
                  <c:v>0.1111</c:v>
                </c:pt>
                <c:pt idx="91">
                  <c:v>0.1112</c:v>
                </c:pt>
                <c:pt idx="92">
                  <c:v>0.1114</c:v>
                </c:pt>
                <c:pt idx="93">
                  <c:v>0.1122</c:v>
                </c:pt>
                <c:pt idx="94">
                  <c:v>0.1126</c:v>
                </c:pt>
                <c:pt idx="95">
                  <c:v>0.1128</c:v>
                </c:pt>
                <c:pt idx="96">
                  <c:v>0.1134</c:v>
                </c:pt>
                <c:pt idx="97">
                  <c:v>0.1136</c:v>
                </c:pt>
                <c:pt idx="98">
                  <c:v>0.1141</c:v>
                </c:pt>
                <c:pt idx="99">
                  <c:v>0.1146</c:v>
                </c:pt>
                <c:pt idx="100">
                  <c:v>0.1148</c:v>
                </c:pt>
                <c:pt idx="101">
                  <c:v>0.1149</c:v>
                </c:pt>
                <c:pt idx="102">
                  <c:v>0.1154</c:v>
                </c:pt>
                <c:pt idx="103">
                  <c:v>0.1158</c:v>
                </c:pt>
                <c:pt idx="104">
                  <c:v>0.1159</c:v>
                </c:pt>
                <c:pt idx="105">
                  <c:v>0.1163</c:v>
                </c:pt>
                <c:pt idx="106">
                  <c:v>0.1166</c:v>
                </c:pt>
                <c:pt idx="107">
                  <c:v>0.1171</c:v>
                </c:pt>
                <c:pt idx="108">
                  <c:v>0.1172</c:v>
                </c:pt>
                <c:pt idx="109">
                  <c:v>0.1178</c:v>
                </c:pt>
                <c:pt idx="110">
                  <c:v>0.1183</c:v>
                </c:pt>
                <c:pt idx="111">
                  <c:v>0.1186</c:v>
                </c:pt>
                <c:pt idx="112">
                  <c:v>0.1189</c:v>
                </c:pt>
                <c:pt idx="113">
                  <c:v>0.1191</c:v>
                </c:pt>
                <c:pt idx="114">
                  <c:v>0.1197</c:v>
                </c:pt>
                <c:pt idx="115">
                  <c:v>0.1199</c:v>
                </c:pt>
                <c:pt idx="116">
                  <c:v>0.1204</c:v>
                </c:pt>
                <c:pt idx="117">
                  <c:v>0.1209</c:v>
                </c:pt>
                <c:pt idx="118">
                  <c:v>0.1212</c:v>
                </c:pt>
                <c:pt idx="119">
                  <c:v>0.1217</c:v>
                </c:pt>
                <c:pt idx="120">
                  <c:v>0.1218</c:v>
                </c:pt>
                <c:pt idx="121">
                  <c:v>0.1221</c:v>
                </c:pt>
                <c:pt idx="122">
                  <c:v>0.1222</c:v>
                </c:pt>
                <c:pt idx="123">
                  <c:v>0.1223</c:v>
                </c:pt>
                <c:pt idx="124">
                  <c:v>0.1229</c:v>
                </c:pt>
                <c:pt idx="125">
                  <c:v>0.1236</c:v>
                </c:pt>
                <c:pt idx="126">
                  <c:v>0.1241</c:v>
                </c:pt>
                <c:pt idx="127">
                  <c:v>0.1242</c:v>
                </c:pt>
                <c:pt idx="128">
                  <c:v>0.1249</c:v>
                </c:pt>
                <c:pt idx="129">
                  <c:v>0.1253</c:v>
                </c:pt>
                <c:pt idx="130">
                  <c:v>0.1254</c:v>
                </c:pt>
                <c:pt idx="131">
                  <c:v>0.1261</c:v>
                </c:pt>
                <c:pt idx="132">
                  <c:v>0.1262</c:v>
                </c:pt>
                <c:pt idx="133">
                  <c:v>0.1267</c:v>
                </c:pt>
                <c:pt idx="134">
                  <c:v>0.1268</c:v>
                </c:pt>
                <c:pt idx="135">
                  <c:v>0.1269</c:v>
                </c:pt>
                <c:pt idx="136">
                  <c:v>0.1272</c:v>
                </c:pt>
                <c:pt idx="137">
                  <c:v>0.1273</c:v>
                </c:pt>
                <c:pt idx="138">
                  <c:v>0.128</c:v>
                </c:pt>
                <c:pt idx="139">
                  <c:v>0.1284</c:v>
                </c:pt>
                <c:pt idx="140">
                  <c:v>0.1286</c:v>
                </c:pt>
                <c:pt idx="141">
                  <c:v>0.1287</c:v>
                </c:pt>
                <c:pt idx="142">
                  <c:v>0.1292</c:v>
                </c:pt>
                <c:pt idx="143">
                  <c:v>0.1298</c:v>
                </c:pt>
                <c:pt idx="144">
                  <c:v>0.1299</c:v>
                </c:pt>
                <c:pt idx="145">
                  <c:v>0.1304</c:v>
                </c:pt>
                <c:pt idx="146">
                  <c:v>0.1306</c:v>
                </c:pt>
                <c:pt idx="147">
                  <c:v>0.1311</c:v>
                </c:pt>
                <c:pt idx="148">
                  <c:v>0.1312</c:v>
                </c:pt>
                <c:pt idx="149">
                  <c:v>0.1316</c:v>
                </c:pt>
                <c:pt idx="150">
                  <c:v>0.1317</c:v>
                </c:pt>
                <c:pt idx="151">
                  <c:v>0.1322</c:v>
                </c:pt>
                <c:pt idx="152">
                  <c:v>0.1323</c:v>
                </c:pt>
                <c:pt idx="153">
                  <c:v>0.1324</c:v>
                </c:pt>
                <c:pt idx="154">
                  <c:v>0.133</c:v>
                </c:pt>
                <c:pt idx="155">
                  <c:v>0.1335</c:v>
                </c:pt>
                <c:pt idx="156">
                  <c:v>0.1336</c:v>
                </c:pt>
                <c:pt idx="157">
                  <c:v>0.1343</c:v>
                </c:pt>
                <c:pt idx="158">
                  <c:v>0.1347</c:v>
                </c:pt>
                <c:pt idx="159">
                  <c:v>0.1348</c:v>
                </c:pt>
                <c:pt idx="160">
                  <c:v>0.1349</c:v>
                </c:pt>
                <c:pt idx="161">
                  <c:v>0.1355</c:v>
                </c:pt>
                <c:pt idx="162">
                  <c:v>0.1357</c:v>
                </c:pt>
                <c:pt idx="163">
                  <c:v>0.1361</c:v>
                </c:pt>
                <c:pt idx="164">
                  <c:v>0.1362</c:v>
                </c:pt>
                <c:pt idx="165">
                  <c:v>0.1367</c:v>
                </c:pt>
                <c:pt idx="166">
                  <c:v>0.1372</c:v>
                </c:pt>
                <c:pt idx="167">
                  <c:v>0.1375</c:v>
                </c:pt>
                <c:pt idx="168">
                  <c:v>0.1379</c:v>
                </c:pt>
                <c:pt idx="169">
                  <c:v>0.138</c:v>
                </c:pt>
                <c:pt idx="170">
                  <c:v>0.1384</c:v>
                </c:pt>
                <c:pt idx="171">
                  <c:v>0.1385</c:v>
                </c:pt>
                <c:pt idx="172">
                  <c:v>0.1387</c:v>
                </c:pt>
                <c:pt idx="173">
                  <c:v>0.1392</c:v>
                </c:pt>
                <c:pt idx="174">
                  <c:v>0.1393</c:v>
                </c:pt>
                <c:pt idx="175">
                  <c:v>0.1398</c:v>
                </c:pt>
                <c:pt idx="176">
                  <c:v>0.1399</c:v>
                </c:pt>
                <c:pt idx="177">
                  <c:v>0.1407</c:v>
                </c:pt>
                <c:pt idx="178">
                  <c:v>0.1409</c:v>
                </c:pt>
                <c:pt idx="179">
                  <c:v>0.1411</c:v>
                </c:pt>
                <c:pt idx="180">
                  <c:v>0.1412</c:v>
                </c:pt>
                <c:pt idx="181">
                  <c:v>0.1417</c:v>
                </c:pt>
                <c:pt idx="182">
                  <c:v>0.1418</c:v>
                </c:pt>
                <c:pt idx="183">
                  <c:v>0.1422</c:v>
                </c:pt>
                <c:pt idx="184">
                  <c:v>0.1425</c:v>
                </c:pt>
                <c:pt idx="185">
                  <c:v>0.1426</c:v>
                </c:pt>
                <c:pt idx="186">
                  <c:v>0.1427</c:v>
                </c:pt>
                <c:pt idx="187">
                  <c:v>0.143</c:v>
                </c:pt>
                <c:pt idx="188">
                  <c:v>0.1435</c:v>
                </c:pt>
                <c:pt idx="189">
                  <c:v>0.1438</c:v>
                </c:pt>
                <c:pt idx="190">
                  <c:v>0.1442</c:v>
                </c:pt>
                <c:pt idx="191">
                  <c:v>0.1446</c:v>
                </c:pt>
                <c:pt idx="192">
                  <c:v>0.145</c:v>
                </c:pt>
                <c:pt idx="193">
                  <c:v>0.1454</c:v>
                </c:pt>
                <c:pt idx="194">
                  <c:v>0.1459</c:v>
                </c:pt>
                <c:pt idx="195">
                  <c:v>0.1461</c:v>
                </c:pt>
                <c:pt idx="196">
                  <c:v>0.1462</c:v>
                </c:pt>
                <c:pt idx="197">
                  <c:v>0.1465</c:v>
                </c:pt>
                <c:pt idx="198">
                  <c:v>0.1467</c:v>
                </c:pt>
                <c:pt idx="199">
                  <c:v>0.147</c:v>
                </c:pt>
                <c:pt idx="200">
                  <c:v>0.1472</c:v>
                </c:pt>
                <c:pt idx="201">
                  <c:v>0.1474</c:v>
                </c:pt>
                <c:pt idx="202">
                  <c:v>0.1475</c:v>
                </c:pt>
                <c:pt idx="203">
                  <c:v>0.1479</c:v>
                </c:pt>
                <c:pt idx="204">
                  <c:v>0.1482</c:v>
                </c:pt>
                <c:pt idx="205">
                  <c:v>0.1483</c:v>
                </c:pt>
                <c:pt idx="206">
                  <c:v>0.1484</c:v>
                </c:pt>
                <c:pt idx="207">
                  <c:v>0.1488</c:v>
                </c:pt>
                <c:pt idx="208">
                  <c:v>0.1491</c:v>
                </c:pt>
                <c:pt idx="209">
                  <c:v>0.1493</c:v>
                </c:pt>
                <c:pt idx="210">
                  <c:v>0.1496</c:v>
                </c:pt>
                <c:pt idx="211">
                  <c:v>0.1501</c:v>
                </c:pt>
                <c:pt idx="212">
                  <c:v>0.1505</c:v>
                </c:pt>
                <c:pt idx="213">
                  <c:v>0.1507</c:v>
                </c:pt>
                <c:pt idx="214">
                  <c:v>0.1513</c:v>
                </c:pt>
                <c:pt idx="215">
                  <c:v>0.152</c:v>
                </c:pt>
                <c:pt idx="216">
                  <c:v>0.1521</c:v>
                </c:pt>
                <c:pt idx="217">
                  <c:v>0.1523</c:v>
                </c:pt>
                <c:pt idx="218">
                  <c:v>0.1525</c:v>
                </c:pt>
                <c:pt idx="219">
                  <c:v>0.1527</c:v>
                </c:pt>
                <c:pt idx="220">
                  <c:v>0.1528</c:v>
                </c:pt>
                <c:pt idx="221">
                  <c:v>0.1531</c:v>
                </c:pt>
                <c:pt idx="222">
                  <c:v>0.1533</c:v>
                </c:pt>
                <c:pt idx="223">
                  <c:v>0.1537</c:v>
                </c:pt>
                <c:pt idx="224">
                  <c:v>0.1538</c:v>
                </c:pt>
                <c:pt idx="225">
                  <c:v>0.1545</c:v>
                </c:pt>
                <c:pt idx="226">
                  <c:v>0.1557</c:v>
                </c:pt>
                <c:pt idx="227">
                  <c:v>0.1558</c:v>
                </c:pt>
                <c:pt idx="228">
                  <c:v>0.1562</c:v>
                </c:pt>
                <c:pt idx="229">
                  <c:v>0.1565</c:v>
                </c:pt>
                <c:pt idx="230">
                  <c:v>0.1568</c:v>
                </c:pt>
                <c:pt idx="231">
                  <c:v>0.157</c:v>
                </c:pt>
                <c:pt idx="232">
                  <c:v>0.1576</c:v>
                </c:pt>
                <c:pt idx="233">
                  <c:v>0.1583</c:v>
                </c:pt>
                <c:pt idx="234">
                  <c:v>0.1588</c:v>
                </c:pt>
                <c:pt idx="235">
                  <c:v>0.1595</c:v>
                </c:pt>
                <c:pt idx="236">
                  <c:v>0.1596</c:v>
                </c:pt>
                <c:pt idx="237">
                  <c:v>0.1599</c:v>
                </c:pt>
                <c:pt idx="238">
                  <c:v>0.16</c:v>
                </c:pt>
                <c:pt idx="239">
                  <c:v>0.1601</c:v>
                </c:pt>
                <c:pt idx="240">
                  <c:v>0.1602</c:v>
                </c:pt>
                <c:pt idx="241">
                  <c:v>0.1607</c:v>
                </c:pt>
                <c:pt idx="242">
                  <c:v>0.1608</c:v>
                </c:pt>
                <c:pt idx="243">
                  <c:v>0.1611</c:v>
                </c:pt>
                <c:pt idx="244">
                  <c:v>0.1615</c:v>
                </c:pt>
                <c:pt idx="245">
                  <c:v>0.162</c:v>
                </c:pt>
                <c:pt idx="246">
                  <c:v>0.1629</c:v>
                </c:pt>
                <c:pt idx="247">
                  <c:v>0.1632</c:v>
                </c:pt>
                <c:pt idx="248">
                  <c:v>0.1633</c:v>
                </c:pt>
                <c:pt idx="249">
                  <c:v>0.1635</c:v>
                </c:pt>
                <c:pt idx="250">
                  <c:v>0.164</c:v>
                </c:pt>
                <c:pt idx="251">
                  <c:v>0.1645</c:v>
                </c:pt>
                <c:pt idx="252">
                  <c:v>0.1649</c:v>
                </c:pt>
                <c:pt idx="253">
                  <c:v>0.1659</c:v>
                </c:pt>
                <c:pt idx="254">
                  <c:v>0.1663</c:v>
                </c:pt>
                <c:pt idx="255">
                  <c:v>0.1669</c:v>
                </c:pt>
                <c:pt idx="256">
                  <c:v>0.167</c:v>
                </c:pt>
                <c:pt idx="257">
                  <c:v>0.1671</c:v>
                </c:pt>
                <c:pt idx="258">
                  <c:v>0.1677</c:v>
                </c:pt>
                <c:pt idx="259">
                  <c:v>0.1682</c:v>
                </c:pt>
                <c:pt idx="260">
                  <c:v>0.1689</c:v>
                </c:pt>
                <c:pt idx="261">
                  <c:v>0.1695</c:v>
                </c:pt>
                <c:pt idx="262">
                  <c:v>0.1696</c:v>
                </c:pt>
                <c:pt idx="263">
                  <c:v>0.1703</c:v>
                </c:pt>
                <c:pt idx="264">
                  <c:v>0.1704</c:v>
                </c:pt>
                <c:pt idx="265">
                  <c:v>0.1706</c:v>
                </c:pt>
                <c:pt idx="266">
                  <c:v>0.1714</c:v>
                </c:pt>
                <c:pt idx="267">
                  <c:v>0.1715</c:v>
                </c:pt>
                <c:pt idx="268">
                  <c:v>0.1719</c:v>
                </c:pt>
                <c:pt idx="269">
                  <c:v>0.1726</c:v>
                </c:pt>
                <c:pt idx="270">
                  <c:v>0.1727</c:v>
                </c:pt>
                <c:pt idx="271">
                  <c:v>0.1734</c:v>
                </c:pt>
                <c:pt idx="272">
                  <c:v>0.1739</c:v>
                </c:pt>
                <c:pt idx="273">
                  <c:v>0.1743</c:v>
                </c:pt>
                <c:pt idx="274">
                  <c:v>0.1744</c:v>
                </c:pt>
                <c:pt idx="275">
                  <c:v>0.1746</c:v>
                </c:pt>
                <c:pt idx="276">
                  <c:v>0.1749</c:v>
                </c:pt>
                <c:pt idx="277">
                  <c:v>0.1751</c:v>
                </c:pt>
                <c:pt idx="278">
                  <c:v>0.1754</c:v>
                </c:pt>
                <c:pt idx="279">
                  <c:v>0.1756</c:v>
                </c:pt>
                <c:pt idx="280">
                  <c:v>0.1758</c:v>
                </c:pt>
                <c:pt idx="281">
                  <c:v>0.1774</c:v>
                </c:pt>
                <c:pt idx="282">
                  <c:v>0.178</c:v>
                </c:pt>
                <c:pt idx="283">
                  <c:v>0.1788</c:v>
                </c:pt>
                <c:pt idx="284">
                  <c:v>0.179</c:v>
                </c:pt>
                <c:pt idx="285">
                  <c:v>0.1793</c:v>
                </c:pt>
                <c:pt idx="286">
                  <c:v>0.1799</c:v>
                </c:pt>
                <c:pt idx="287">
                  <c:v>0.1807</c:v>
                </c:pt>
                <c:pt idx="288">
                  <c:v>0.1809</c:v>
                </c:pt>
                <c:pt idx="289">
                  <c:v>0.1817</c:v>
                </c:pt>
                <c:pt idx="290">
                  <c:v>0.1821</c:v>
                </c:pt>
                <c:pt idx="291">
                  <c:v>0.1825</c:v>
                </c:pt>
                <c:pt idx="292">
                  <c:v>0.183</c:v>
                </c:pt>
                <c:pt idx="293">
                  <c:v>0.1836</c:v>
                </c:pt>
                <c:pt idx="294">
                  <c:v>0.1839</c:v>
                </c:pt>
                <c:pt idx="295">
                  <c:v>0.1843</c:v>
                </c:pt>
                <c:pt idx="296">
                  <c:v>0.1849</c:v>
                </c:pt>
                <c:pt idx="297">
                  <c:v>0.1853</c:v>
                </c:pt>
                <c:pt idx="298">
                  <c:v>0.1854</c:v>
                </c:pt>
                <c:pt idx="299">
                  <c:v>0.1862</c:v>
                </c:pt>
                <c:pt idx="300">
                  <c:v>0.1864</c:v>
                </c:pt>
                <c:pt idx="301">
                  <c:v>0.1867</c:v>
                </c:pt>
                <c:pt idx="302">
                  <c:v>0.1872</c:v>
                </c:pt>
                <c:pt idx="303">
                  <c:v>0.1878</c:v>
                </c:pt>
                <c:pt idx="304">
                  <c:v>0.1879</c:v>
                </c:pt>
                <c:pt idx="305">
                  <c:v>0.1884</c:v>
                </c:pt>
                <c:pt idx="306">
                  <c:v>0.1891</c:v>
                </c:pt>
                <c:pt idx="307">
                  <c:v>0.1899</c:v>
                </c:pt>
                <c:pt idx="308">
                  <c:v>0.1903</c:v>
                </c:pt>
                <c:pt idx="309">
                  <c:v>0.1904</c:v>
                </c:pt>
                <c:pt idx="310">
                  <c:v>0.1913</c:v>
                </c:pt>
                <c:pt idx="311">
                  <c:v>0.1916</c:v>
                </c:pt>
                <c:pt idx="312">
                  <c:v>0.1929</c:v>
                </c:pt>
                <c:pt idx="313">
                  <c:v>0.1936</c:v>
                </c:pt>
                <c:pt idx="314">
                  <c:v>0.1939</c:v>
                </c:pt>
                <c:pt idx="315">
                  <c:v>0.1941</c:v>
                </c:pt>
                <c:pt idx="316">
                  <c:v>0.1942</c:v>
                </c:pt>
                <c:pt idx="317">
                  <c:v>0.1947</c:v>
                </c:pt>
                <c:pt idx="318">
                  <c:v>0.1966</c:v>
                </c:pt>
                <c:pt idx="319">
                  <c:v>0.1969</c:v>
                </c:pt>
                <c:pt idx="320">
                  <c:v>0.1974</c:v>
                </c:pt>
                <c:pt idx="321">
                  <c:v>0.1979</c:v>
                </c:pt>
                <c:pt idx="322">
                  <c:v>0.1982</c:v>
                </c:pt>
                <c:pt idx="323">
                  <c:v>0.1991</c:v>
                </c:pt>
                <c:pt idx="324">
                  <c:v>0.2003</c:v>
                </c:pt>
                <c:pt idx="325">
                  <c:v>0.2011</c:v>
                </c:pt>
                <c:pt idx="326">
                  <c:v>0.2016</c:v>
                </c:pt>
                <c:pt idx="327">
                  <c:v>0.2017</c:v>
                </c:pt>
                <c:pt idx="328">
                  <c:v>0.202</c:v>
                </c:pt>
                <c:pt idx="329">
                  <c:v>0.2025</c:v>
                </c:pt>
                <c:pt idx="330">
                  <c:v>0.203</c:v>
                </c:pt>
                <c:pt idx="331">
                  <c:v>0.204</c:v>
                </c:pt>
                <c:pt idx="332">
                  <c:v>0.2048</c:v>
                </c:pt>
                <c:pt idx="333">
                  <c:v>0.2052</c:v>
                </c:pt>
                <c:pt idx="334">
                  <c:v>0.2053</c:v>
                </c:pt>
                <c:pt idx="335">
                  <c:v>0.2062</c:v>
                </c:pt>
                <c:pt idx="336">
                  <c:v>0.2069</c:v>
                </c:pt>
                <c:pt idx="337">
                  <c:v>0.2077</c:v>
                </c:pt>
                <c:pt idx="338">
                  <c:v>0.2085</c:v>
                </c:pt>
                <c:pt idx="339">
                  <c:v>0.2086</c:v>
                </c:pt>
                <c:pt idx="340">
                  <c:v>0.2089</c:v>
                </c:pt>
                <c:pt idx="341">
                  <c:v>0.209</c:v>
                </c:pt>
                <c:pt idx="342">
                  <c:v>0.2099</c:v>
                </c:pt>
                <c:pt idx="343">
                  <c:v>0.2114</c:v>
                </c:pt>
                <c:pt idx="344">
                  <c:v>0.2121</c:v>
                </c:pt>
                <c:pt idx="345">
                  <c:v>0.2122</c:v>
                </c:pt>
                <c:pt idx="346">
                  <c:v>0.2127</c:v>
                </c:pt>
                <c:pt idx="347">
                  <c:v>0.2128</c:v>
                </c:pt>
                <c:pt idx="348">
                  <c:v>0.2136</c:v>
                </c:pt>
                <c:pt idx="349">
                  <c:v>0.2148</c:v>
                </c:pt>
                <c:pt idx="350">
                  <c:v>0.2159</c:v>
                </c:pt>
                <c:pt idx="351">
                  <c:v>0.2164</c:v>
                </c:pt>
                <c:pt idx="352">
                  <c:v>0.2167</c:v>
                </c:pt>
                <c:pt idx="353">
                  <c:v>0.2174</c:v>
                </c:pt>
                <c:pt idx="354">
                  <c:v>0.2182</c:v>
                </c:pt>
                <c:pt idx="355">
                  <c:v>0.2206</c:v>
                </c:pt>
                <c:pt idx="356">
                  <c:v>0.2211</c:v>
                </c:pt>
                <c:pt idx="357">
                  <c:v>0.2235</c:v>
                </c:pt>
                <c:pt idx="358">
                  <c:v>0.2248</c:v>
                </c:pt>
                <c:pt idx="359">
                  <c:v>0.2264</c:v>
                </c:pt>
                <c:pt idx="360">
                  <c:v>0.2274</c:v>
                </c:pt>
                <c:pt idx="361">
                  <c:v>0.2285</c:v>
                </c:pt>
                <c:pt idx="362">
                  <c:v>0.2294</c:v>
                </c:pt>
                <c:pt idx="363">
                  <c:v>0.2313</c:v>
                </c:pt>
                <c:pt idx="364">
                  <c:v>0.2322</c:v>
                </c:pt>
                <c:pt idx="365">
                  <c:v>0.2352</c:v>
                </c:pt>
                <c:pt idx="366">
                  <c:v>0.2359</c:v>
                </c:pt>
                <c:pt idx="367">
                  <c:v>0.2391</c:v>
                </c:pt>
                <c:pt idx="368">
                  <c:v>0.2411</c:v>
                </c:pt>
                <c:pt idx="369">
                  <c:v>0.244</c:v>
                </c:pt>
                <c:pt idx="370">
                  <c:v>0.2459</c:v>
                </c:pt>
                <c:pt idx="371">
                  <c:v>(blank)</c:v>
                </c:pt>
              </c:strCache>
            </c:strRef>
          </c:cat>
          <c:val>
            <c:numRef>
              <c:f>Sheet3!$D$2:$D$374</c:f>
              <c:numCache>
                <c:formatCode>General</c:formatCode>
                <c:ptCount val="372"/>
                <c:pt idx="0">
                  <c:v>573</c:v>
                </c:pt>
                <c:pt idx="1">
                  <c:v>410</c:v>
                </c:pt>
                <c:pt idx="2">
                  <c:v>347</c:v>
                </c:pt>
                <c:pt idx="3">
                  <c:v>18</c:v>
                </c:pt>
                <c:pt idx="4">
                  <c:v>447</c:v>
                </c:pt>
                <c:pt idx="5">
                  <c:v>252</c:v>
                </c:pt>
                <c:pt idx="6">
                  <c:v>58</c:v>
                </c:pt>
                <c:pt idx="7">
                  <c:v>305</c:v>
                </c:pt>
                <c:pt idx="8">
                  <c:v>396</c:v>
                </c:pt>
                <c:pt idx="9">
                  <c:v>168</c:v>
                </c:pt>
                <c:pt idx="10">
                  <c:v>303</c:v>
                </c:pt>
                <c:pt idx="11">
                  <c:v>204</c:v>
                </c:pt>
                <c:pt idx="12">
                  <c:v>336</c:v>
                </c:pt>
                <c:pt idx="13">
                  <c:v>23</c:v>
                </c:pt>
                <c:pt idx="14">
                  <c:v>7</c:v>
                </c:pt>
                <c:pt idx="15">
                  <c:v>341</c:v>
                </c:pt>
                <c:pt idx="16">
                  <c:v>397</c:v>
                </c:pt>
                <c:pt idx="17">
                  <c:v>31</c:v>
                </c:pt>
                <c:pt idx="18">
                  <c:v>72</c:v>
                </c:pt>
                <c:pt idx="19">
                  <c:v>7</c:v>
                </c:pt>
                <c:pt idx="20">
                  <c:v>26</c:v>
                </c:pt>
                <c:pt idx="21">
                  <c:v>656</c:v>
                </c:pt>
                <c:pt idx="22">
                  <c:v>787</c:v>
                </c:pt>
                <c:pt idx="23">
                  <c:v>292</c:v>
                </c:pt>
                <c:pt idx="24">
                  <c:v>89</c:v>
                </c:pt>
                <c:pt idx="25">
                  <c:v>153</c:v>
                </c:pt>
                <c:pt idx="26">
                  <c:v>23</c:v>
                </c:pt>
                <c:pt idx="27">
                  <c:v>725</c:v>
                </c:pt>
                <c:pt idx="28">
                  <c:v>582</c:v>
                </c:pt>
                <c:pt idx="29">
                  <c:v>14</c:v>
                </c:pt>
                <c:pt idx="30">
                  <c:v>191</c:v>
                </c:pt>
                <c:pt idx="31">
                  <c:v>23</c:v>
                </c:pt>
                <c:pt idx="32">
                  <c:v>44</c:v>
                </c:pt>
                <c:pt idx="33">
                  <c:v>18</c:v>
                </c:pt>
                <c:pt idx="34">
                  <c:v>445</c:v>
                </c:pt>
                <c:pt idx="35">
                  <c:v>181</c:v>
                </c:pt>
                <c:pt idx="36">
                  <c:v>38</c:v>
                </c:pt>
                <c:pt idx="37">
                  <c:v>12</c:v>
                </c:pt>
                <c:pt idx="38">
                  <c:v>160</c:v>
                </c:pt>
                <c:pt idx="39">
                  <c:v>402</c:v>
                </c:pt>
                <c:pt idx="40">
                  <c:v>294</c:v>
                </c:pt>
                <c:pt idx="41">
                  <c:v>12</c:v>
                </c:pt>
                <c:pt idx="42">
                  <c:v>15</c:v>
                </c:pt>
                <c:pt idx="43">
                  <c:v>11</c:v>
                </c:pt>
                <c:pt idx="44">
                  <c:v>139</c:v>
                </c:pt>
                <c:pt idx="45">
                  <c:v>184</c:v>
                </c:pt>
                <c:pt idx="46">
                  <c:v>14</c:v>
                </c:pt>
                <c:pt idx="47">
                  <c:v>21</c:v>
                </c:pt>
                <c:pt idx="48">
                  <c:v>37</c:v>
                </c:pt>
                <c:pt idx="49">
                  <c:v>9</c:v>
                </c:pt>
                <c:pt idx="50">
                  <c:v>186</c:v>
                </c:pt>
                <c:pt idx="51">
                  <c:v>378</c:v>
                </c:pt>
                <c:pt idx="52">
                  <c:v>18</c:v>
                </c:pt>
                <c:pt idx="53">
                  <c:v>7</c:v>
                </c:pt>
                <c:pt idx="54">
                  <c:v>8</c:v>
                </c:pt>
                <c:pt idx="55">
                  <c:v>65</c:v>
                </c:pt>
                <c:pt idx="56">
                  <c:v>8</c:v>
                </c:pt>
                <c:pt idx="57">
                  <c:v>181</c:v>
                </c:pt>
                <c:pt idx="58">
                  <c:v>377</c:v>
                </c:pt>
                <c:pt idx="59">
                  <c:v>19</c:v>
                </c:pt>
                <c:pt idx="60">
                  <c:v>603</c:v>
                </c:pt>
                <c:pt idx="61">
                  <c:v>251</c:v>
                </c:pt>
                <c:pt idx="62">
                  <c:v>7</c:v>
                </c:pt>
                <c:pt idx="63">
                  <c:v>48</c:v>
                </c:pt>
                <c:pt idx="64">
                  <c:v>10</c:v>
                </c:pt>
                <c:pt idx="65">
                  <c:v>18</c:v>
                </c:pt>
                <c:pt idx="66">
                  <c:v>218</c:v>
                </c:pt>
                <c:pt idx="67">
                  <c:v>21</c:v>
                </c:pt>
                <c:pt idx="68">
                  <c:v>9</c:v>
                </c:pt>
                <c:pt idx="69">
                  <c:v>250</c:v>
                </c:pt>
                <c:pt idx="70">
                  <c:v>468</c:v>
                </c:pt>
                <c:pt idx="71">
                  <c:v>219</c:v>
                </c:pt>
                <c:pt idx="72">
                  <c:v>49</c:v>
                </c:pt>
                <c:pt idx="73">
                  <c:v>7</c:v>
                </c:pt>
                <c:pt idx="74">
                  <c:v>22</c:v>
                </c:pt>
                <c:pt idx="75">
                  <c:v>380</c:v>
                </c:pt>
                <c:pt idx="76">
                  <c:v>228</c:v>
                </c:pt>
                <c:pt idx="77">
                  <c:v>2</c:v>
                </c:pt>
                <c:pt idx="78">
                  <c:v>435</c:v>
                </c:pt>
                <c:pt idx="79">
                  <c:v>43</c:v>
                </c:pt>
                <c:pt idx="80">
                  <c:v>312</c:v>
                </c:pt>
                <c:pt idx="81">
                  <c:v>250</c:v>
                </c:pt>
                <c:pt idx="82">
                  <c:v>16</c:v>
                </c:pt>
                <c:pt idx="83">
                  <c:v>30</c:v>
                </c:pt>
                <c:pt idx="84">
                  <c:v>17</c:v>
                </c:pt>
                <c:pt idx="85">
                  <c:v>78</c:v>
                </c:pt>
                <c:pt idx="86">
                  <c:v>14</c:v>
                </c:pt>
                <c:pt idx="87">
                  <c:v>956</c:v>
                </c:pt>
                <c:pt idx="88">
                  <c:v>50</c:v>
                </c:pt>
                <c:pt idx="89">
                  <c:v>5</c:v>
                </c:pt>
                <c:pt idx="90">
                  <c:v>331</c:v>
                </c:pt>
                <c:pt idx="91">
                  <c:v>259</c:v>
                </c:pt>
                <c:pt idx="92">
                  <c:v>206</c:v>
                </c:pt>
                <c:pt idx="93">
                  <c:v>15</c:v>
                </c:pt>
                <c:pt idx="94">
                  <c:v>91</c:v>
                </c:pt>
                <c:pt idx="95">
                  <c:v>18</c:v>
                </c:pt>
                <c:pt idx="96">
                  <c:v>41</c:v>
                </c:pt>
                <c:pt idx="97">
                  <c:v>247</c:v>
                </c:pt>
                <c:pt idx="98">
                  <c:v>7</c:v>
                </c:pt>
                <c:pt idx="99">
                  <c:v>25</c:v>
                </c:pt>
                <c:pt idx="100">
                  <c:v>183</c:v>
                </c:pt>
                <c:pt idx="101">
                  <c:v>825</c:v>
                </c:pt>
                <c:pt idx="102">
                  <c:v>12</c:v>
                </c:pt>
                <c:pt idx="103">
                  <c:v>99</c:v>
                </c:pt>
                <c:pt idx="104">
                  <c:v>9</c:v>
                </c:pt>
                <c:pt idx="105">
                  <c:v>8</c:v>
                </c:pt>
                <c:pt idx="106">
                  <c:v>38</c:v>
                </c:pt>
                <c:pt idx="107">
                  <c:v>607</c:v>
                </c:pt>
                <c:pt idx="108">
                  <c:v>9</c:v>
                </c:pt>
                <c:pt idx="109">
                  <c:v>26</c:v>
                </c:pt>
                <c:pt idx="110">
                  <c:v>233</c:v>
                </c:pt>
                <c:pt idx="111">
                  <c:v>391</c:v>
                </c:pt>
                <c:pt idx="112">
                  <c:v>154</c:v>
                </c:pt>
                <c:pt idx="113">
                  <c:v>11</c:v>
                </c:pt>
                <c:pt idx="114">
                  <c:v>37</c:v>
                </c:pt>
                <c:pt idx="115">
                  <c:v>532</c:v>
                </c:pt>
                <c:pt idx="116">
                  <c:v>7</c:v>
                </c:pt>
                <c:pt idx="117">
                  <c:v>18</c:v>
                </c:pt>
                <c:pt idx="118">
                  <c:v>5</c:v>
                </c:pt>
                <c:pt idx="119">
                  <c:v>10</c:v>
                </c:pt>
                <c:pt idx="120">
                  <c:v>203</c:v>
                </c:pt>
                <c:pt idx="121">
                  <c:v>169</c:v>
                </c:pt>
                <c:pt idx="122">
                  <c:v>13</c:v>
                </c:pt>
                <c:pt idx="123">
                  <c:v>134</c:v>
                </c:pt>
                <c:pt idx="124">
                  <c:v>36</c:v>
                </c:pt>
                <c:pt idx="125">
                  <c:v>8</c:v>
                </c:pt>
                <c:pt idx="126">
                  <c:v>20</c:v>
                </c:pt>
                <c:pt idx="127">
                  <c:v>442</c:v>
                </c:pt>
                <c:pt idx="128">
                  <c:v>9</c:v>
                </c:pt>
                <c:pt idx="129">
                  <c:v>327</c:v>
                </c:pt>
                <c:pt idx="130">
                  <c:v>5</c:v>
                </c:pt>
                <c:pt idx="131">
                  <c:v>181</c:v>
                </c:pt>
                <c:pt idx="132">
                  <c:v>3</c:v>
                </c:pt>
                <c:pt idx="133">
                  <c:v>5</c:v>
                </c:pt>
                <c:pt idx="134">
                  <c:v>251</c:v>
                </c:pt>
                <c:pt idx="135">
                  <c:v>491</c:v>
                </c:pt>
                <c:pt idx="136">
                  <c:v>16</c:v>
                </c:pt>
                <c:pt idx="137">
                  <c:v>187</c:v>
                </c:pt>
                <c:pt idx="138">
                  <c:v>8</c:v>
                </c:pt>
                <c:pt idx="139">
                  <c:v>133</c:v>
                </c:pt>
                <c:pt idx="140">
                  <c:v>8</c:v>
                </c:pt>
                <c:pt idx="141">
                  <c:v>176</c:v>
                </c:pt>
                <c:pt idx="142">
                  <c:v>26</c:v>
                </c:pt>
                <c:pt idx="143">
                  <c:v>116</c:v>
                </c:pt>
                <c:pt idx="144">
                  <c:v>446</c:v>
                </c:pt>
                <c:pt idx="145">
                  <c:v>17</c:v>
                </c:pt>
                <c:pt idx="146">
                  <c:v>220</c:v>
                </c:pt>
                <c:pt idx="147">
                  <c:v>177</c:v>
                </c:pt>
                <c:pt idx="148">
                  <c:v>3</c:v>
                </c:pt>
                <c:pt idx="149">
                  <c:v>131</c:v>
                </c:pt>
                <c:pt idx="150">
                  <c:v>6</c:v>
                </c:pt>
                <c:pt idx="151">
                  <c:v>142</c:v>
                </c:pt>
                <c:pt idx="152">
                  <c:v>263</c:v>
                </c:pt>
                <c:pt idx="153">
                  <c:v>29</c:v>
                </c:pt>
                <c:pt idx="154">
                  <c:v>8</c:v>
                </c:pt>
                <c:pt idx="155">
                  <c:v>127</c:v>
                </c:pt>
                <c:pt idx="156">
                  <c:v>8</c:v>
                </c:pt>
                <c:pt idx="157">
                  <c:v>145</c:v>
                </c:pt>
                <c:pt idx="158">
                  <c:v>124</c:v>
                </c:pt>
                <c:pt idx="159">
                  <c:v>152</c:v>
                </c:pt>
                <c:pt idx="160">
                  <c:v>826</c:v>
                </c:pt>
                <c:pt idx="161">
                  <c:v>18</c:v>
                </c:pt>
                <c:pt idx="162">
                  <c:v>135</c:v>
                </c:pt>
                <c:pt idx="163">
                  <c:v>291</c:v>
                </c:pt>
                <c:pt idx="164">
                  <c:v>3</c:v>
                </c:pt>
                <c:pt idx="165">
                  <c:v>17</c:v>
                </c:pt>
                <c:pt idx="166">
                  <c:v>116</c:v>
                </c:pt>
                <c:pt idx="167">
                  <c:v>5</c:v>
                </c:pt>
                <c:pt idx="168">
                  <c:v>111</c:v>
                </c:pt>
                <c:pt idx="169">
                  <c:v>131</c:v>
                </c:pt>
                <c:pt idx="170">
                  <c:v>2</c:v>
                </c:pt>
                <c:pt idx="171">
                  <c:v>130</c:v>
                </c:pt>
                <c:pt idx="172">
                  <c:v>14</c:v>
                </c:pt>
                <c:pt idx="173">
                  <c:v>121</c:v>
                </c:pt>
                <c:pt idx="174">
                  <c:v>3</c:v>
                </c:pt>
                <c:pt idx="175">
                  <c:v>284</c:v>
                </c:pt>
                <c:pt idx="176">
                  <c:v>257</c:v>
                </c:pt>
                <c:pt idx="177">
                  <c:v>2</c:v>
                </c:pt>
                <c:pt idx="178">
                  <c:v>68</c:v>
                </c:pt>
                <c:pt idx="179">
                  <c:v>91</c:v>
                </c:pt>
                <c:pt idx="180">
                  <c:v>3</c:v>
                </c:pt>
                <c:pt idx="181">
                  <c:v>122</c:v>
                </c:pt>
                <c:pt idx="182">
                  <c:v>9</c:v>
                </c:pt>
                <c:pt idx="183">
                  <c:v>118</c:v>
                </c:pt>
                <c:pt idx="184">
                  <c:v>2</c:v>
                </c:pt>
                <c:pt idx="185">
                  <c:v>125</c:v>
                </c:pt>
                <c:pt idx="186">
                  <c:v>390</c:v>
                </c:pt>
                <c:pt idx="187">
                  <c:v>5</c:v>
                </c:pt>
                <c:pt idx="188">
                  <c:v>120</c:v>
                </c:pt>
                <c:pt idx="189">
                  <c:v>5</c:v>
                </c:pt>
                <c:pt idx="190">
                  <c:v>84</c:v>
                </c:pt>
                <c:pt idx="191">
                  <c:v>107</c:v>
                </c:pt>
                <c:pt idx="192">
                  <c:v>8</c:v>
                </c:pt>
                <c:pt idx="193">
                  <c:v>75</c:v>
                </c:pt>
                <c:pt idx="194">
                  <c:v>113</c:v>
                </c:pt>
                <c:pt idx="195">
                  <c:v>92</c:v>
                </c:pt>
                <c:pt idx="196">
                  <c:v>2</c:v>
                </c:pt>
                <c:pt idx="197">
                  <c:v>222</c:v>
                </c:pt>
                <c:pt idx="198">
                  <c:v>1</c:v>
                </c:pt>
                <c:pt idx="199">
                  <c:v>2</c:v>
                </c:pt>
                <c:pt idx="200">
                  <c:v>112</c:v>
                </c:pt>
                <c:pt idx="201">
                  <c:v>65</c:v>
                </c:pt>
                <c:pt idx="202">
                  <c:v>3</c:v>
                </c:pt>
                <c:pt idx="203">
                  <c:v>192</c:v>
                </c:pt>
                <c:pt idx="204">
                  <c:v>7</c:v>
                </c:pt>
                <c:pt idx="205">
                  <c:v>89</c:v>
                </c:pt>
                <c:pt idx="206">
                  <c:v>120</c:v>
                </c:pt>
                <c:pt idx="207">
                  <c:v>2</c:v>
                </c:pt>
                <c:pt idx="208">
                  <c:v>172</c:v>
                </c:pt>
                <c:pt idx="209">
                  <c:v>7</c:v>
                </c:pt>
                <c:pt idx="210">
                  <c:v>214</c:v>
                </c:pt>
                <c:pt idx="211">
                  <c:v>2</c:v>
                </c:pt>
                <c:pt idx="212">
                  <c:v>59</c:v>
                </c:pt>
                <c:pt idx="213">
                  <c:v>2</c:v>
                </c:pt>
                <c:pt idx="214">
                  <c:v>4</c:v>
                </c:pt>
                <c:pt idx="215">
                  <c:v>67</c:v>
                </c:pt>
                <c:pt idx="216">
                  <c:v>187</c:v>
                </c:pt>
                <c:pt idx="217">
                  <c:v>215</c:v>
                </c:pt>
                <c:pt idx="218">
                  <c:v>4</c:v>
                </c:pt>
                <c:pt idx="219">
                  <c:v>200</c:v>
                </c:pt>
                <c:pt idx="220">
                  <c:v>147</c:v>
                </c:pt>
                <c:pt idx="221">
                  <c:v>91</c:v>
                </c:pt>
                <c:pt idx="222">
                  <c:v>102</c:v>
                </c:pt>
                <c:pt idx="223">
                  <c:v>43</c:v>
                </c:pt>
                <c:pt idx="224">
                  <c:v>2</c:v>
                </c:pt>
                <c:pt idx="225">
                  <c:v>3</c:v>
                </c:pt>
                <c:pt idx="226">
                  <c:v>79</c:v>
                </c:pt>
                <c:pt idx="227">
                  <c:v>185</c:v>
                </c:pt>
                <c:pt idx="228">
                  <c:v>171</c:v>
                </c:pt>
                <c:pt idx="229">
                  <c:v>208</c:v>
                </c:pt>
                <c:pt idx="230">
                  <c:v>38</c:v>
                </c:pt>
                <c:pt idx="231">
                  <c:v>80</c:v>
                </c:pt>
                <c:pt idx="232">
                  <c:v>3</c:v>
                </c:pt>
                <c:pt idx="233">
                  <c:v>2</c:v>
                </c:pt>
                <c:pt idx="234">
                  <c:v>4</c:v>
                </c:pt>
                <c:pt idx="235">
                  <c:v>199</c:v>
                </c:pt>
                <c:pt idx="236">
                  <c:v>183</c:v>
                </c:pt>
                <c:pt idx="237">
                  <c:v>286</c:v>
                </c:pt>
                <c:pt idx="238">
                  <c:v>95</c:v>
                </c:pt>
                <c:pt idx="239">
                  <c:v>1</c:v>
                </c:pt>
                <c:pt idx="240">
                  <c:v>149</c:v>
                </c:pt>
                <c:pt idx="241">
                  <c:v>57</c:v>
                </c:pt>
                <c:pt idx="242">
                  <c:v>3</c:v>
                </c:pt>
                <c:pt idx="243">
                  <c:v>7</c:v>
                </c:pt>
                <c:pt idx="244">
                  <c:v>1</c:v>
                </c:pt>
                <c:pt idx="245">
                  <c:v>1</c:v>
                </c:pt>
                <c:pt idx="246">
                  <c:v>142</c:v>
                </c:pt>
                <c:pt idx="247">
                  <c:v>198</c:v>
                </c:pt>
                <c:pt idx="248">
                  <c:v>2</c:v>
                </c:pt>
                <c:pt idx="249">
                  <c:v>44</c:v>
                </c:pt>
                <c:pt idx="250">
                  <c:v>140</c:v>
                </c:pt>
                <c:pt idx="251">
                  <c:v>162</c:v>
                </c:pt>
                <c:pt idx="252">
                  <c:v>241</c:v>
                </c:pt>
                <c:pt idx="253">
                  <c:v>5</c:v>
                </c:pt>
                <c:pt idx="254">
                  <c:v>13</c:v>
                </c:pt>
                <c:pt idx="255">
                  <c:v>50</c:v>
                </c:pt>
                <c:pt idx="256">
                  <c:v>34</c:v>
                </c:pt>
                <c:pt idx="257">
                  <c:v>1</c:v>
                </c:pt>
                <c:pt idx="258">
                  <c:v>327</c:v>
                </c:pt>
                <c:pt idx="259">
                  <c:v>132</c:v>
                </c:pt>
                <c:pt idx="260">
                  <c:v>209</c:v>
                </c:pt>
                <c:pt idx="261">
                  <c:v>16</c:v>
                </c:pt>
                <c:pt idx="262">
                  <c:v>1</c:v>
                </c:pt>
                <c:pt idx="263">
                  <c:v>2</c:v>
                </c:pt>
                <c:pt idx="264">
                  <c:v>26</c:v>
                </c:pt>
                <c:pt idx="265">
                  <c:v>34</c:v>
                </c:pt>
                <c:pt idx="266">
                  <c:v>107</c:v>
                </c:pt>
                <c:pt idx="267">
                  <c:v>2</c:v>
                </c:pt>
                <c:pt idx="268">
                  <c:v>110</c:v>
                </c:pt>
                <c:pt idx="269">
                  <c:v>11</c:v>
                </c:pt>
                <c:pt idx="270">
                  <c:v>203</c:v>
                </c:pt>
                <c:pt idx="271">
                  <c:v>1</c:v>
                </c:pt>
                <c:pt idx="272">
                  <c:v>15</c:v>
                </c:pt>
                <c:pt idx="273">
                  <c:v>31</c:v>
                </c:pt>
                <c:pt idx="274">
                  <c:v>1</c:v>
                </c:pt>
                <c:pt idx="275">
                  <c:v>1</c:v>
                </c:pt>
                <c:pt idx="276">
                  <c:v>190</c:v>
                </c:pt>
                <c:pt idx="277">
                  <c:v>65</c:v>
                </c:pt>
                <c:pt idx="278">
                  <c:v>1</c:v>
                </c:pt>
                <c:pt idx="279">
                  <c:v>106</c:v>
                </c:pt>
                <c:pt idx="280">
                  <c:v>183</c:v>
                </c:pt>
                <c:pt idx="281">
                  <c:v>18</c:v>
                </c:pt>
                <c:pt idx="282">
                  <c:v>19</c:v>
                </c:pt>
                <c:pt idx="283">
                  <c:v>66</c:v>
                </c:pt>
                <c:pt idx="284">
                  <c:v>2</c:v>
                </c:pt>
                <c:pt idx="285">
                  <c:v>79</c:v>
                </c:pt>
                <c:pt idx="286">
                  <c:v>148</c:v>
                </c:pt>
                <c:pt idx="287">
                  <c:v>9</c:v>
                </c:pt>
                <c:pt idx="288">
                  <c:v>9</c:v>
                </c:pt>
                <c:pt idx="289">
                  <c:v>26</c:v>
                </c:pt>
                <c:pt idx="290">
                  <c:v>5</c:v>
                </c:pt>
                <c:pt idx="291">
                  <c:v>230</c:v>
                </c:pt>
                <c:pt idx="292">
                  <c:v>58</c:v>
                </c:pt>
                <c:pt idx="293">
                  <c:v>1</c:v>
                </c:pt>
                <c:pt idx="294">
                  <c:v>154</c:v>
                </c:pt>
                <c:pt idx="295">
                  <c:v>13</c:v>
                </c:pt>
                <c:pt idx="296">
                  <c:v>3</c:v>
                </c:pt>
                <c:pt idx="297">
                  <c:v>4</c:v>
                </c:pt>
                <c:pt idx="298">
                  <c:v>20</c:v>
                </c:pt>
                <c:pt idx="299">
                  <c:v>49</c:v>
                </c:pt>
                <c:pt idx="300">
                  <c:v>142</c:v>
                </c:pt>
                <c:pt idx="301">
                  <c:v>42</c:v>
                </c:pt>
                <c:pt idx="302">
                  <c:v>1</c:v>
                </c:pt>
                <c:pt idx="303">
                  <c:v>4</c:v>
                </c:pt>
                <c:pt idx="304">
                  <c:v>106</c:v>
                </c:pt>
                <c:pt idx="305">
                  <c:v>3</c:v>
                </c:pt>
                <c:pt idx="306">
                  <c:v>8</c:v>
                </c:pt>
                <c:pt idx="307">
                  <c:v>30</c:v>
                </c:pt>
                <c:pt idx="308">
                  <c:v>124</c:v>
                </c:pt>
                <c:pt idx="309">
                  <c:v>32</c:v>
                </c:pt>
                <c:pt idx="310">
                  <c:v>11</c:v>
                </c:pt>
                <c:pt idx="311">
                  <c:v>3</c:v>
                </c:pt>
                <c:pt idx="312">
                  <c:v>119</c:v>
                </c:pt>
                <c:pt idx="313">
                  <c:v>31</c:v>
                </c:pt>
                <c:pt idx="314">
                  <c:v>4</c:v>
                </c:pt>
                <c:pt idx="315">
                  <c:v>25</c:v>
                </c:pt>
                <c:pt idx="316">
                  <c:v>116</c:v>
                </c:pt>
                <c:pt idx="317">
                  <c:v>7</c:v>
                </c:pt>
                <c:pt idx="318">
                  <c:v>9</c:v>
                </c:pt>
                <c:pt idx="319">
                  <c:v>105</c:v>
                </c:pt>
                <c:pt idx="320">
                  <c:v>30</c:v>
                </c:pt>
                <c:pt idx="321">
                  <c:v>12</c:v>
                </c:pt>
                <c:pt idx="322">
                  <c:v>5</c:v>
                </c:pt>
                <c:pt idx="323">
                  <c:v>90</c:v>
                </c:pt>
                <c:pt idx="324">
                  <c:v>13</c:v>
                </c:pt>
                <c:pt idx="325">
                  <c:v>25</c:v>
                </c:pt>
                <c:pt idx="326">
                  <c:v>12</c:v>
                </c:pt>
                <c:pt idx="327">
                  <c:v>3</c:v>
                </c:pt>
                <c:pt idx="328">
                  <c:v>2</c:v>
                </c:pt>
                <c:pt idx="329">
                  <c:v>77</c:v>
                </c:pt>
                <c:pt idx="330">
                  <c:v>89</c:v>
                </c:pt>
                <c:pt idx="331">
                  <c:v>3</c:v>
                </c:pt>
                <c:pt idx="332">
                  <c:v>22</c:v>
                </c:pt>
                <c:pt idx="333">
                  <c:v>1</c:v>
                </c:pt>
                <c:pt idx="334">
                  <c:v>12</c:v>
                </c:pt>
                <c:pt idx="335">
                  <c:v>57</c:v>
                </c:pt>
                <c:pt idx="336">
                  <c:v>3</c:v>
                </c:pt>
                <c:pt idx="337">
                  <c:v>10</c:v>
                </c:pt>
                <c:pt idx="338">
                  <c:v>15</c:v>
                </c:pt>
                <c:pt idx="339">
                  <c:v>3</c:v>
                </c:pt>
                <c:pt idx="340">
                  <c:v>72</c:v>
                </c:pt>
                <c:pt idx="341">
                  <c:v>11</c:v>
                </c:pt>
                <c:pt idx="342">
                  <c:v>52</c:v>
                </c:pt>
                <c:pt idx="343">
                  <c:v>4</c:v>
                </c:pt>
                <c:pt idx="344">
                  <c:v>4</c:v>
                </c:pt>
                <c:pt idx="345">
                  <c:v>7</c:v>
                </c:pt>
                <c:pt idx="346">
                  <c:v>13</c:v>
                </c:pt>
                <c:pt idx="347">
                  <c:v>43</c:v>
                </c:pt>
                <c:pt idx="348">
                  <c:v>45</c:v>
                </c:pt>
                <c:pt idx="349">
                  <c:v>1</c:v>
                </c:pt>
                <c:pt idx="350">
                  <c:v>8</c:v>
                </c:pt>
                <c:pt idx="351">
                  <c:v>3</c:v>
                </c:pt>
                <c:pt idx="352">
                  <c:v>42</c:v>
                </c:pt>
                <c:pt idx="353">
                  <c:v>31</c:v>
                </c:pt>
                <c:pt idx="354">
                  <c:v>2</c:v>
                </c:pt>
                <c:pt idx="355">
                  <c:v>37</c:v>
                </c:pt>
                <c:pt idx="356">
                  <c:v>31</c:v>
                </c:pt>
                <c:pt idx="357">
                  <c:v>25</c:v>
                </c:pt>
                <c:pt idx="358">
                  <c:v>16</c:v>
                </c:pt>
                <c:pt idx="359">
                  <c:v>1</c:v>
                </c:pt>
                <c:pt idx="360">
                  <c:v>20</c:v>
                </c:pt>
                <c:pt idx="361">
                  <c:v>8</c:v>
                </c:pt>
                <c:pt idx="362">
                  <c:v>2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4</c:v>
                </c:pt>
                <c:pt idx="367">
                  <c:v>11</c:v>
                </c:pt>
                <c:pt idx="368">
                  <c:v>3</c:v>
                </c:pt>
                <c:pt idx="369">
                  <c:v>1</c:v>
                </c:pt>
                <c:pt idx="37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D-4B3B-B0AA-4597F834B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949336"/>
        <c:axId val="591945728"/>
      </c:barChart>
      <c:catAx>
        <c:axId val="59194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45728"/>
        <c:crosses val="autoZero"/>
        <c:auto val="1"/>
        <c:lblAlgn val="ctr"/>
        <c:lblOffset val="100"/>
        <c:noMultiLvlLbl val="0"/>
      </c:catAx>
      <c:valAx>
        <c:axId val="59194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49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[Data_Understanding.xlsx]Sheet4!PivotTable4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</a:t>
            </a:r>
            <a:r>
              <a:rPr lang="en-US" baseline="0"/>
              <a:t> Income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Sheet4!$C$2:$C$5321</c:f>
              <c:strCache>
                <c:ptCount val="5319"/>
                <c:pt idx="0">
                  <c:v>4000</c:v>
                </c:pt>
                <c:pt idx="1">
                  <c:v>4080</c:v>
                </c:pt>
                <c:pt idx="2">
                  <c:v>4200</c:v>
                </c:pt>
                <c:pt idx="3">
                  <c:v>4800</c:v>
                </c:pt>
                <c:pt idx="4">
                  <c:v>4888</c:v>
                </c:pt>
                <c:pt idx="5">
                  <c:v>5000</c:v>
                </c:pt>
                <c:pt idx="6">
                  <c:v>5500</c:v>
                </c:pt>
                <c:pt idx="7">
                  <c:v>6000</c:v>
                </c:pt>
                <c:pt idx="8">
                  <c:v>7000</c:v>
                </c:pt>
                <c:pt idx="9">
                  <c:v>7200</c:v>
                </c:pt>
                <c:pt idx="10">
                  <c:v>7500</c:v>
                </c:pt>
                <c:pt idx="11">
                  <c:v>7800</c:v>
                </c:pt>
                <c:pt idx="12">
                  <c:v>7904.04</c:v>
                </c:pt>
                <c:pt idx="13">
                  <c:v>8000</c:v>
                </c:pt>
                <c:pt idx="14">
                  <c:v>8004</c:v>
                </c:pt>
                <c:pt idx="15">
                  <c:v>8088</c:v>
                </c:pt>
                <c:pt idx="16">
                  <c:v>8280</c:v>
                </c:pt>
                <c:pt idx="17">
                  <c:v>8400</c:v>
                </c:pt>
                <c:pt idx="18">
                  <c:v>8412</c:v>
                </c:pt>
                <c:pt idx="19">
                  <c:v>8472</c:v>
                </c:pt>
                <c:pt idx="20">
                  <c:v>8500</c:v>
                </c:pt>
                <c:pt idx="21">
                  <c:v>8628</c:v>
                </c:pt>
                <c:pt idx="22">
                  <c:v>9000</c:v>
                </c:pt>
                <c:pt idx="23">
                  <c:v>9081</c:v>
                </c:pt>
                <c:pt idx="24">
                  <c:v>9192</c:v>
                </c:pt>
                <c:pt idx="25">
                  <c:v>9240</c:v>
                </c:pt>
                <c:pt idx="26">
                  <c:v>9600</c:v>
                </c:pt>
                <c:pt idx="27">
                  <c:v>9732</c:v>
                </c:pt>
                <c:pt idx="28">
                  <c:v>9840</c:v>
                </c:pt>
                <c:pt idx="29">
                  <c:v>9900</c:v>
                </c:pt>
                <c:pt idx="30">
                  <c:v>9960</c:v>
                </c:pt>
                <c:pt idx="31">
                  <c:v>10000</c:v>
                </c:pt>
                <c:pt idx="32">
                  <c:v>10008</c:v>
                </c:pt>
                <c:pt idx="33">
                  <c:v>10020</c:v>
                </c:pt>
                <c:pt idx="34">
                  <c:v>10080</c:v>
                </c:pt>
                <c:pt idx="35">
                  <c:v>10140</c:v>
                </c:pt>
                <c:pt idx="36">
                  <c:v>10200</c:v>
                </c:pt>
                <c:pt idx="37">
                  <c:v>10380</c:v>
                </c:pt>
                <c:pt idx="38">
                  <c:v>10400</c:v>
                </c:pt>
                <c:pt idx="39">
                  <c:v>10500</c:v>
                </c:pt>
                <c:pt idx="40">
                  <c:v>10560</c:v>
                </c:pt>
                <c:pt idx="41">
                  <c:v>10636</c:v>
                </c:pt>
                <c:pt idx="42">
                  <c:v>10668</c:v>
                </c:pt>
                <c:pt idx="43">
                  <c:v>10720</c:v>
                </c:pt>
                <c:pt idx="44">
                  <c:v>10800</c:v>
                </c:pt>
                <c:pt idx="45">
                  <c:v>10980</c:v>
                </c:pt>
                <c:pt idx="46">
                  <c:v>11000</c:v>
                </c:pt>
                <c:pt idx="47">
                  <c:v>11029</c:v>
                </c:pt>
                <c:pt idx="48">
                  <c:v>11220</c:v>
                </c:pt>
                <c:pt idx="49">
                  <c:v>11292</c:v>
                </c:pt>
                <c:pt idx="50">
                  <c:v>11340</c:v>
                </c:pt>
                <c:pt idx="51">
                  <c:v>11389</c:v>
                </c:pt>
                <c:pt idx="52">
                  <c:v>11440</c:v>
                </c:pt>
                <c:pt idx="53">
                  <c:v>11476</c:v>
                </c:pt>
                <c:pt idx="54">
                  <c:v>11520</c:v>
                </c:pt>
                <c:pt idx="55">
                  <c:v>11688</c:v>
                </c:pt>
                <c:pt idx="56">
                  <c:v>11760</c:v>
                </c:pt>
                <c:pt idx="57">
                  <c:v>11808</c:v>
                </c:pt>
                <c:pt idx="58">
                  <c:v>11820</c:v>
                </c:pt>
                <c:pt idx="59">
                  <c:v>12000</c:v>
                </c:pt>
                <c:pt idx="60">
                  <c:v>12120</c:v>
                </c:pt>
                <c:pt idx="61">
                  <c:v>12240</c:v>
                </c:pt>
                <c:pt idx="62">
                  <c:v>12252</c:v>
                </c:pt>
                <c:pt idx="63">
                  <c:v>12360</c:v>
                </c:pt>
                <c:pt idx="64">
                  <c:v>12480</c:v>
                </c:pt>
                <c:pt idx="65">
                  <c:v>12500</c:v>
                </c:pt>
                <c:pt idx="66">
                  <c:v>12540</c:v>
                </c:pt>
                <c:pt idx="67">
                  <c:v>12582</c:v>
                </c:pt>
                <c:pt idx="68">
                  <c:v>12600</c:v>
                </c:pt>
                <c:pt idx="69">
                  <c:v>12624</c:v>
                </c:pt>
                <c:pt idx="70">
                  <c:v>12720</c:v>
                </c:pt>
                <c:pt idx="71">
                  <c:v>12732</c:v>
                </c:pt>
                <c:pt idx="72">
                  <c:v>12816</c:v>
                </c:pt>
                <c:pt idx="73">
                  <c:v>12960</c:v>
                </c:pt>
                <c:pt idx="74">
                  <c:v>12996</c:v>
                </c:pt>
                <c:pt idx="75">
                  <c:v>13000</c:v>
                </c:pt>
                <c:pt idx="76">
                  <c:v>13200</c:v>
                </c:pt>
                <c:pt idx="77">
                  <c:v>13212</c:v>
                </c:pt>
                <c:pt idx="78">
                  <c:v>13273</c:v>
                </c:pt>
                <c:pt idx="79">
                  <c:v>13288</c:v>
                </c:pt>
                <c:pt idx="80">
                  <c:v>13296</c:v>
                </c:pt>
                <c:pt idx="81">
                  <c:v>13380</c:v>
                </c:pt>
                <c:pt idx="82">
                  <c:v>13440</c:v>
                </c:pt>
                <c:pt idx="83">
                  <c:v>13500</c:v>
                </c:pt>
                <c:pt idx="84">
                  <c:v>13728</c:v>
                </c:pt>
                <c:pt idx="85">
                  <c:v>13740</c:v>
                </c:pt>
                <c:pt idx="86">
                  <c:v>13775</c:v>
                </c:pt>
                <c:pt idx="87">
                  <c:v>13800</c:v>
                </c:pt>
                <c:pt idx="88">
                  <c:v>13806</c:v>
                </c:pt>
                <c:pt idx="89">
                  <c:v>13920</c:v>
                </c:pt>
                <c:pt idx="90">
                  <c:v>13944</c:v>
                </c:pt>
                <c:pt idx="91">
                  <c:v>14000</c:v>
                </c:pt>
                <c:pt idx="92">
                  <c:v>14004</c:v>
                </c:pt>
                <c:pt idx="93">
                  <c:v>14040</c:v>
                </c:pt>
                <c:pt idx="94">
                  <c:v>14076</c:v>
                </c:pt>
                <c:pt idx="95">
                  <c:v>14088</c:v>
                </c:pt>
                <c:pt idx="96">
                  <c:v>14400</c:v>
                </c:pt>
                <c:pt idx="97">
                  <c:v>14500</c:v>
                </c:pt>
                <c:pt idx="98">
                  <c:v>14573</c:v>
                </c:pt>
                <c:pt idx="99">
                  <c:v>14650</c:v>
                </c:pt>
                <c:pt idx="100">
                  <c:v>14664</c:v>
                </c:pt>
                <c:pt idx="101">
                  <c:v>14676</c:v>
                </c:pt>
                <c:pt idx="102">
                  <c:v>14800</c:v>
                </c:pt>
                <c:pt idx="103">
                  <c:v>14880</c:v>
                </c:pt>
                <c:pt idx="104">
                  <c:v>14898</c:v>
                </c:pt>
                <c:pt idx="105">
                  <c:v>15000</c:v>
                </c:pt>
                <c:pt idx="106">
                  <c:v>15085</c:v>
                </c:pt>
                <c:pt idx="107">
                  <c:v>15090</c:v>
                </c:pt>
                <c:pt idx="108">
                  <c:v>15120</c:v>
                </c:pt>
                <c:pt idx="109">
                  <c:v>15192</c:v>
                </c:pt>
                <c:pt idx="110">
                  <c:v>15204</c:v>
                </c:pt>
                <c:pt idx="111">
                  <c:v>15240</c:v>
                </c:pt>
                <c:pt idx="112">
                  <c:v>15300</c:v>
                </c:pt>
                <c:pt idx="113">
                  <c:v>15360</c:v>
                </c:pt>
                <c:pt idx="114">
                  <c:v>15436.8</c:v>
                </c:pt>
                <c:pt idx="115">
                  <c:v>15456</c:v>
                </c:pt>
                <c:pt idx="116">
                  <c:v>15500</c:v>
                </c:pt>
                <c:pt idx="117">
                  <c:v>15523</c:v>
                </c:pt>
                <c:pt idx="118">
                  <c:v>15600</c:v>
                </c:pt>
                <c:pt idx="119">
                  <c:v>15648</c:v>
                </c:pt>
                <c:pt idx="120">
                  <c:v>15708</c:v>
                </c:pt>
                <c:pt idx="121">
                  <c:v>15840</c:v>
                </c:pt>
                <c:pt idx="122">
                  <c:v>15864</c:v>
                </c:pt>
                <c:pt idx="123">
                  <c:v>15874</c:v>
                </c:pt>
                <c:pt idx="124">
                  <c:v>15889.2</c:v>
                </c:pt>
                <c:pt idx="125">
                  <c:v>15915</c:v>
                </c:pt>
                <c:pt idx="126">
                  <c:v>15996</c:v>
                </c:pt>
                <c:pt idx="127">
                  <c:v>16000</c:v>
                </c:pt>
                <c:pt idx="128">
                  <c:v>16008</c:v>
                </c:pt>
                <c:pt idx="129">
                  <c:v>16020</c:v>
                </c:pt>
                <c:pt idx="130">
                  <c:v>16080</c:v>
                </c:pt>
                <c:pt idx="131">
                  <c:v>16094</c:v>
                </c:pt>
                <c:pt idx="132">
                  <c:v>16107</c:v>
                </c:pt>
                <c:pt idx="133">
                  <c:v>16120</c:v>
                </c:pt>
                <c:pt idx="134">
                  <c:v>16176</c:v>
                </c:pt>
                <c:pt idx="135">
                  <c:v>16200</c:v>
                </c:pt>
                <c:pt idx="136">
                  <c:v>16320</c:v>
                </c:pt>
                <c:pt idx="137">
                  <c:v>16400</c:v>
                </c:pt>
                <c:pt idx="138">
                  <c:v>16428</c:v>
                </c:pt>
                <c:pt idx="139">
                  <c:v>16500</c:v>
                </c:pt>
                <c:pt idx="140">
                  <c:v>16560</c:v>
                </c:pt>
                <c:pt idx="141">
                  <c:v>16572</c:v>
                </c:pt>
                <c:pt idx="142">
                  <c:v>16620</c:v>
                </c:pt>
                <c:pt idx="143">
                  <c:v>16656</c:v>
                </c:pt>
                <c:pt idx="144">
                  <c:v>16800</c:v>
                </c:pt>
                <c:pt idx="145">
                  <c:v>16884</c:v>
                </c:pt>
                <c:pt idx="146">
                  <c:v>16908</c:v>
                </c:pt>
                <c:pt idx="147">
                  <c:v>16992</c:v>
                </c:pt>
                <c:pt idx="148">
                  <c:v>17000</c:v>
                </c:pt>
                <c:pt idx="149">
                  <c:v>17004</c:v>
                </c:pt>
                <c:pt idx="150">
                  <c:v>17040</c:v>
                </c:pt>
                <c:pt idx="151">
                  <c:v>17108</c:v>
                </c:pt>
                <c:pt idx="152">
                  <c:v>17112</c:v>
                </c:pt>
                <c:pt idx="153">
                  <c:v>17220</c:v>
                </c:pt>
                <c:pt idx="154">
                  <c:v>17280</c:v>
                </c:pt>
                <c:pt idx="155">
                  <c:v>17352</c:v>
                </c:pt>
                <c:pt idx="156">
                  <c:v>17376</c:v>
                </c:pt>
                <c:pt idx="157">
                  <c:v>17400</c:v>
                </c:pt>
                <c:pt idx="158">
                  <c:v>17436</c:v>
                </c:pt>
                <c:pt idx="159">
                  <c:v>17496</c:v>
                </c:pt>
                <c:pt idx="160">
                  <c:v>17496.8</c:v>
                </c:pt>
                <c:pt idx="161">
                  <c:v>17500</c:v>
                </c:pt>
                <c:pt idx="162">
                  <c:v>17520</c:v>
                </c:pt>
                <c:pt idx="163">
                  <c:v>17544</c:v>
                </c:pt>
                <c:pt idx="164">
                  <c:v>17573</c:v>
                </c:pt>
                <c:pt idx="165">
                  <c:v>17600</c:v>
                </c:pt>
                <c:pt idx="166">
                  <c:v>17616</c:v>
                </c:pt>
                <c:pt idx="167">
                  <c:v>17640</c:v>
                </c:pt>
                <c:pt idx="168">
                  <c:v>17652</c:v>
                </c:pt>
                <c:pt idx="169">
                  <c:v>17676</c:v>
                </c:pt>
                <c:pt idx="170">
                  <c:v>17688</c:v>
                </c:pt>
                <c:pt idx="171">
                  <c:v>17720.09</c:v>
                </c:pt>
                <c:pt idx="172">
                  <c:v>17721</c:v>
                </c:pt>
                <c:pt idx="173">
                  <c:v>17760</c:v>
                </c:pt>
                <c:pt idx="174">
                  <c:v>17772</c:v>
                </c:pt>
                <c:pt idx="175">
                  <c:v>17795</c:v>
                </c:pt>
                <c:pt idx="176">
                  <c:v>17916</c:v>
                </c:pt>
                <c:pt idx="177">
                  <c:v>17946</c:v>
                </c:pt>
                <c:pt idx="178">
                  <c:v>17964</c:v>
                </c:pt>
                <c:pt idx="179">
                  <c:v>18000</c:v>
                </c:pt>
                <c:pt idx="180">
                  <c:v>18008</c:v>
                </c:pt>
                <c:pt idx="181">
                  <c:v>18072</c:v>
                </c:pt>
                <c:pt idx="182">
                  <c:v>18144</c:v>
                </c:pt>
                <c:pt idx="183">
                  <c:v>18200</c:v>
                </c:pt>
                <c:pt idx="184">
                  <c:v>18204</c:v>
                </c:pt>
                <c:pt idx="185">
                  <c:v>18240</c:v>
                </c:pt>
                <c:pt idx="186">
                  <c:v>18287</c:v>
                </c:pt>
                <c:pt idx="187">
                  <c:v>18300</c:v>
                </c:pt>
                <c:pt idx="188">
                  <c:v>18408</c:v>
                </c:pt>
                <c:pt idx="189">
                  <c:v>18456</c:v>
                </c:pt>
                <c:pt idx="190">
                  <c:v>18460</c:v>
                </c:pt>
                <c:pt idx="191">
                  <c:v>18492</c:v>
                </c:pt>
                <c:pt idx="192">
                  <c:v>18500</c:v>
                </c:pt>
                <c:pt idx="193">
                  <c:v>18528</c:v>
                </c:pt>
                <c:pt idx="194">
                  <c:v>18576</c:v>
                </c:pt>
                <c:pt idx="195">
                  <c:v>18600</c:v>
                </c:pt>
                <c:pt idx="196">
                  <c:v>18700</c:v>
                </c:pt>
                <c:pt idx="197">
                  <c:v>18701</c:v>
                </c:pt>
                <c:pt idx="198">
                  <c:v>18720</c:v>
                </c:pt>
                <c:pt idx="199">
                  <c:v>18816</c:v>
                </c:pt>
                <c:pt idx="200">
                  <c:v>18835.2</c:v>
                </c:pt>
                <c:pt idx="201">
                  <c:v>18840</c:v>
                </c:pt>
                <c:pt idx="202">
                  <c:v>18864</c:v>
                </c:pt>
                <c:pt idx="203">
                  <c:v>18900</c:v>
                </c:pt>
                <c:pt idx="204">
                  <c:v>18984</c:v>
                </c:pt>
                <c:pt idx="205">
                  <c:v>18996</c:v>
                </c:pt>
                <c:pt idx="206">
                  <c:v>19000</c:v>
                </c:pt>
                <c:pt idx="207">
                  <c:v>19008</c:v>
                </c:pt>
                <c:pt idx="208">
                  <c:v>19012.8</c:v>
                </c:pt>
                <c:pt idx="209">
                  <c:v>19136</c:v>
                </c:pt>
                <c:pt idx="210">
                  <c:v>19140</c:v>
                </c:pt>
                <c:pt idx="211">
                  <c:v>19176</c:v>
                </c:pt>
                <c:pt idx="212">
                  <c:v>19200</c:v>
                </c:pt>
                <c:pt idx="213">
                  <c:v>19240</c:v>
                </c:pt>
                <c:pt idx="214">
                  <c:v>19250</c:v>
                </c:pt>
                <c:pt idx="215">
                  <c:v>19253</c:v>
                </c:pt>
                <c:pt idx="216">
                  <c:v>19368</c:v>
                </c:pt>
                <c:pt idx="217">
                  <c:v>19392</c:v>
                </c:pt>
                <c:pt idx="218">
                  <c:v>19404</c:v>
                </c:pt>
                <c:pt idx="219">
                  <c:v>19440</c:v>
                </c:pt>
                <c:pt idx="220">
                  <c:v>19464</c:v>
                </c:pt>
                <c:pt idx="221">
                  <c:v>19498</c:v>
                </c:pt>
                <c:pt idx="222">
                  <c:v>19500</c:v>
                </c:pt>
                <c:pt idx="223">
                  <c:v>19560</c:v>
                </c:pt>
                <c:pt idx="224">
                  <c:v>19600</c:v>
                </c:pt>
                <c:pt idx="225">
                  <c:v>19632</c:v>
                </c:pt>
                <c:pt idx="226">
                  <c:v>19680</c:v>
                </c:pt>
                <c:pt idx="227">
                  <c:v>19728</c:v>
                </c:pt>
                <c:pt idx="228">
                  <c:v>19760</c:v>
                </c:pt>
                <c:pt idx="229">
                  <c:v>19764</c:v>
                </c:pt>
                <c:pt idx="230">
                  <c:v>19800</c:v>
                </c:pt>
                <c:pt idx="231">
                  <c:v>19820</c:v>
                </c:pt>
                <c:pt idx="232">
                  <c:v>19896</c:v>
                </c:pt>
                <c:pt idx="233">
                  <c:v>19968</c:v>
                </c:pt>
                <c:pt idx="234">
                  <c:v>19992</c:v>
                </c:pt>
                <c:pt idx="235">
                  <c:v>20000</c:v>
                </c:pt>
                <c:pt idx="236">
                  <c:v>20004</c:v>
                </c:pt>
                <c:pt idx="237">
                  <c:v>20008</c:v>
                </c:pt>
                <c:pt idx="238">
                  <c:v>20064</c:v>
                </c:pt>
                <c:pt idx="239">
                  <c:v>20112</c:v>
                </c:pt>
                <c:pt idx="240">
                  <c:v>20124.6</c:v>
                </c:pt>
                <c:pt idx="241">
                  <c:v>20160</c:v>
                </c:pt>
                <c:pt idx="242">
                  <c:v>20232</c:v>
                </c:pt>
                <c:pt idx="243">
                  <c:v>20244</c:v>
                </c:pt>
                <c:pt idx="244">
                  <c:v>20245</c:v>
                </c:pt>
                <c:pt idx="245">
                  <c:v>20280</c:v>
                </c:pt>
                <c:pt idx="246">
                  <c:v>20292</c:v>
                </c:pt>
                <c:pt idx="247">
                  <c:v>20352</c:v>
                </c:pt>
                <c:pt idx="248">
                  <c:v>20400</c:v>
                </c:pt>
                <c:pt idx="249">
                  <c:v>20485</c:v>
                </c:pt>
                <c:pt idx="250">
                  <c:v>20496</c:v>
                </c:pt>
                <c:pt idx="251">
                  <c:v>20500</c:v>
                </c:pt>
                <c:pt idx="252">
                  <c:v>20520</c:v>
                </c:pt>
                <c:pt idx="253">
                  <c:v>20632.59</c:v>
                </c:pt>
                <c:pt idx="254">
                  <c:v>20640</c:v>
                </c:pt>
                <c:pt idx="255">
                  <c:v>20664</c:v>
                </c:pt>
                <c:pt idx="256">
                  <c:v>20688</c:v>
                </c:pt>
                <c:pt idx="257">
                  <c:v>20700</c:v>
                </c:pt>
                <c:pt idx="258">
                  <c:v>20743</c:v>
                </c:pt>
                <c:pt idx="259">
                  <c:v>20796</c:v>
                </c:pt>
                <c:pt idx="260">
                  <c:v>20800</c:v>
                </c:pt>
                <c:pt idx="261">
                  <c:v>20856</c:v>
                </c:pt>
                <c:pt idx="262">
                  <c:v>20868</c:v>
                </c:pt>
                <c:pt idx="263">
                  <c:v>20928</c:v>
                </c:pt>
                <c:pt idx="264">
                  <c:v>20988</c:v>
                </c:pt>
                <c:pt idx="265">
                  <c:v>21000</c:v>
                </c:pt>
                <c:pt idx="266">
                  <c:v>21040.2</c:v>
                </c:pt>
                <c:pt idx="267">
                  <c:v>21084</c:v>
                </c:pt>
                <c:pt idx="268">
                  <c:v>21090.24</c:v>
                </c:pt>
                <c:pt idx="269">
                  <c:v>21112</c:v>
                </c:pt>
                <c:pt idx="270">
                  <c:v>21120</c:v>
                </c:pt>
                <c:pt idx="271">
                  <c:v>21158</c:v>
                </c:pt>
                <c:pt idx="272">
                  <c:v>21168</c:v>
                </c:pt>
                <c:pt idx="273">
                  <c:v>21216</c:v>
                </c:pt>
                <c:pt idx="274">
                  <c:v>21221</c:v>
                </c:pt>
                <c:pt idx="275">
                  <c:v>21240</c:v>
                </c:pt>
                <c:pt idx="276">
                  <c:v>21300</c:v>
                </c:pt>
                <c:pt idx="277">
                  <c:v>21312</c:v>
                </c:pt>
                <c:pt idx="278">
                  <c:v>21324</c:v>
                </c:pt>
                <c:pt idx="279">
                  <c:v>21340</c:v>
                </c:pt>
                <c:pt idx="280">
                  <c:v>21360</c:v>
                </c:pt>
                <c:pt idx="281">
                  <c:v>21403.2</c:v>
                </c:pt>
                <c:pt idx="282">
                  <c:v>21403.44</c:v>
                </c:pt>
                <c:pt idx="283">
                  <c:v>21408</c:v>
                </c:pt>
                <c:pt idx="284">
                  <c:v>21424</c:v>
                </c:pt>
                <c:pt idx="285">
                  <c:v>21456</c:v>
                </c:pt>
                <c:pt idx="286">
                  <c:v>21500</c:v>
                </c:pt>
                <c:pt idx="287">
                  <c:v>21552</c:v>
                </c:pt>
                <c:pt idx="288">
                  <c:v>21600</c:v>
                </c:pt>
                <c:pt idx="289">
                  <c:v>21624</c:v>
                </c:pt>
                <c:pt idx="290">
                  <c:v>21636</c:v>
                </c:pt>
                <c:pt idx="291">
                  <c:v>21640</c:v>
                </c:pt>
                <c:pt idx="292">
                  <c:v>21648</c:v>
                </c:pt>
                <c:pt idx="293">
                  <c:v>21700</c:v>
                </c:pt>
                <c:pt idx="294">
                  <c:v>21812</c:v>
                </c:pt>
                <c:pt idx="295">
                  <c:v>21816</c:v>
                </c:pt>
                <c:pt idx="296">
                  <c:v>21840</c:v>
                </c:pt>
                <c:pt idx="297">
                  <c:v>21864</c:v>
                </c:pt>
                <c:pt idx="298">
                  <c:v>21888</c:v>
                </c:pt>
                <c:pt idx="299">
                  <c:v>21900</c:v>
                </c:pt>
                <c:pt idx="300">
                  <c:v>21948</c:v>
                </c:pt>
                <c:pt idx="301">
                  <c:v>21996</c:v>
                </c:pt>
                <c:pt idx="302">
                  <c:v>22000</c:v>
                </c:pt>
                <c:pt idx="303">
                  <c:v>22004</c:v>
                </c:pt>
                <c:pt idx="304">
                  <c:v>22044</c:v>
                </c:pt>
                <c:pt idx="305">
                  <c:v>22063.8</c:v>
                </c:pt>
                <c:pt idx="306">
                  <c:v>22080</c:v>
                </c:pt>
                <c:pt idx="307">
                  <c:v>22088</c:v>
                </c:pt>
                <c:pt idx="308">
                  <c:v>22100</c:v>
                </c:pt>
                <c:pt idx="309">
                  <c:v>22178.61</c:v>
                </c:pt>
                <c:pt idx="310">
                  <c:v>22188</c:v>
                </c:pt>
                <c:pt idx="311">
                  <c:v>22200</c:v>
                </c:pt>
                <c:pt idx="312">
                  <c:v>22240</c:v>
                </c:pt>
                <c:pt idx="313">
                  <c:v>22260</c:v>
                </c:pt>
                <c:pt idx="314">
                  <c:v>22292</c:v>
                </c:pt>
                <c:pt idx="315">
                  <c:v>22296</c:v>
                </c:pt>
                <c:pt idx="316">
                  <c:v>22300</c:v>
                </c:pt>
                <c:pt idx="317">
                  <c:v>22320</c:v>
                </c:pt>
                <c:pt idx="318">
                  <c:v>22356</c:v>
                </c:pt>
                <c:pt idx="319">
                  <c:v>22392</c:v>
                </c:pt>
                <c:pt idx="320">
                  <c:v>22404</c:v>
                </c:pt>
                <c:pt idx="321">
                  <c:v>22406</c:v>
                </c:pt>
                <c:pt idx="322">
                  <c:v>22440</c:v>
                </c:pt>
                <c:pt idx="323">
                  <c:v>22452</c:v>
                </c:pt>
                <c:pt idx="324">
                  <c:v>22480</c:v>
                </c:pt>
                <c:pt idx="325">
                  <c:v>22500</c:v>
                </c:pt>
                <c:pt idx="326">
                  <c:v>22560</c:v>
                </c:pt>
                <c:pt idx="327">
                  <c:v>22584</c:v>
                </c:pt>
                <c:pt idx="328">
                  <c:v>22596</c:v>
                </c:pt>
                <c:pt idx="329">
                  <c:v>22600</c:v>
                </c:pt>
                <c:pt idx="330">
                  <c:v>22608</c:v>
                </c:pt>
                <c:pt idx="331">
                  <c:v>22668</c:v>
                </c:pt>
                <c:pt idx="332">
                  <c:v>22680</c:v>
                </c:pt>
                <c:pt idx="333">
                  <c:v>22704</c:v>
                </c:pt>
                <c:pt idx="334">
                  <c:v>22708</c:v>
                </c:pt>
                <c:pt idx="335">
                  <c:v>22718</c:v>
                </c:pt>
                <c:pt idx="336">
                  <c:v>22776</c:v>
                </c:pt>
                <c:pt idx="337">
                  <c:v>22790</c:v>
                </c:pt>
                <c:pt idx="338">
                  <c:v>22800</c:v>
                </c:pt>
                <c:pt idx="339">
                  <c:v>22812.72</c:v>
                </c:pt>
                <c:pt idx="340">
                  <c:v>22880</c:v>
                </c:pt>
                <c:pt idx="341">
                  <c:v>22884</c:v>
                </c:pt>
                <c:pt idx="342">
                  <c:v>22887</c:v>
                </c:pt>
                <c:pt idx="343">
                  <c:v>22896</c:v>
                </c:pt>
                <c:pt idx="344">
                  <c:v>22944</c:v>
                </c:pt>
                <c:pt idx="345">
                  <c:v>22951</c:v>
                </c:pt>
                <c:pt idx="346">
                  <c:v>22968</c:v>
                </c:pt>
                <c:pt idx="347">
                  <c:v>22992</c:v>
                </c:pt>
                <c:pt idx="348">
                  <c:v>23000</c:v>
                </c:pt>
                <c:pt idx="349">
                  <c:v>23004</c:v>
                </c:pt>
                <c:pt idx="350">
                  <c:v>23040</c:v>
                </c:pt>
                <c:pt idx="351">
                  <c:v>23136</c:v>
                </c:pt>
                <c:pt idx="352">
                  <c:v>23148</c:v>
                </c:pt>
                <c:pt idx="353">
                  <c:v>23196</c:v>
                </c:pt>
                <c:pt idx="354">
                  <c:v>23198</c:v>
                </c:pt>
                <c:pt idx="355">
                  <c:v>23328</c:v>
                </c:pt>
                <c:pt idx="356">
                  <c:v>23340</c:v>
                </c:pt>
                <c:pt idx="357">
                  <c:v>23350</c:v>
                </c:pt>
                <c:pt idx="358">
                  <c:v>23387</c:v>
                </c:pt>
                <c:pt idx="359">
                  <c:v>23396.63</c:v>
                </c:pt>
                <c:pt idx="360">
                  <c:v>23400</c:v>
                </c:pt>
                <c:pt idx="361">
                  <c:v>23421</c:v>
                </c:pt>
                <c:pt idx="362">
                  <c:v>23448</c:v>
                </c:pt>
                <c:pt idx="363">
                  <c:v>23460</c:v>
                </c:pt>
                <c:pt idx="364">
                  <c:v>23484</c:v>
                </c:pt>
                <c:pt idx="365">
                  <c:v>23500</c:v>
                </c:pt>
                <c:pt idx="366">
                  <c:v>23520</c:v>
                </c:pt>
                <c:pt idx="367">
                  <c:v>23587</c:v>
                </c:pt>
                <c:pt idx="368">
                  <c:v>23624.95</c:v>
                </c:pt>
                <c:pt idx="369">
                  <c:v>23631</c:v>
                </c:pt>
                <c:pt idx="370">
                  <c:v>23652</c:v>
                </c:pt>
                <c:pt idx="371">
                  <c:v>23658.05</c:v>
                </c:pt>
                <c:pt idx="372">
                  <c:v>23700</c:v>
                </c:pt>
                <c:pt idx="373">
                  <c:v>23712</c:v>
                </c:pt>
                <c:pt idx="374">
                  <c:v>23748</c:v>
                </c:pt>
                <c:pt idx="375">
                  <c:v>23760</c:v>
                </c:pt>
                <c:pt idx="376">
                  <c:v>23766</c:v>
                </c:pt>
                <c:pt idx="377">
                  <c:v>23800</c:v>
                </c:pt>
                <c:pt idx="378">
                  <c:v>23850</c:v>
                </c:pt>
                <c:pt idx="379">
                  <c:v>23868</c:v>
                </c:pt>
                <c:pt idx="380">
                  <c:v>23900</c:v>
                </c:pt>
                <c:pt idx="381">
                  <c:v>23916</c:v>
                </c:pt>
                <c:pt idx="382">
                  <c:v>23920</c:v>
                </c:pt>
                <c:pt idx="383">
                  <c:v>23964</c:v>
                </c:pt>
                <c:pt idx="384">
                  <c:v>24000</c:v>
                </c:pt>
                <c:pt idx="385">
                  <c:v>24044</c:v>
                </c:pt>
                <c:pt idx="386">
                  <c:v>24091.68</c:v>
                </c:pt>
                <c:pt idx="387">
                  <c:v>24100</c:v>
                </c:pt>
                <c:pt idx="388">
                  <c:v>24148</c:v>
                </c:pt>
                <c:pt idx="389">
                  <c:v>24166</c:v>
                </c:pt>
                <c:pt idx="390">
                  <c:v>24168</c:v>
                </c:pt>
                <c:pt idx="391">
                  <c:v>24216</c:v>
                </c:pt>
                <c:pt idx="392">
                  <c:v>24240</c:v>
                </c:pt>
                <c:pt idx="393">
                  <c:v>24288</c:v>
                </c:pt>
                <c:pt idx="394">
                  <c:v>24290.4</c:v>
                </c:pt>
                <c:pt idx="395">
                  <c:v>24300</c:v>
                </c:pt>
                <c:pt idx="396">
                  <c:v>24395</c:v>
                </c:pt>
                <c:pt idx="397">
                  <c:v>24396</c:v>
                </c:pt>
                <c:pt idx="398">
                  <c:v>24398</c:v>
                </c:pt>
                <c:pt idx="399">
                  <c:v>24414</c:v>
                </c:pt>
                <c:pt idx="400">
                  <c:v>24432</c:v>
                </c:pt>
                <c:pt idx="401">
                  <c:v>24449.16</c:v>
                </c:pt>
                <c:pt idx="402">
                  <c:v>24468</c:v>
                </c:pt>
                <c:pt idx="403">
                  <c:v>24480</c:v>
                </c:pt>
                <c:pt idx="404">
                  <c:v>24500</c:v>
                </c:pt>
                <c:pt idx="405">
                  <c:v>24543.84</c:v>
                </c:pt>
                <c:pt idx="406">
                  <c:v>24570</c:v>
                </c:pt>
                <c:pt idx="407">
                  <c:v>24600</c:v>
                </c:pt>
                <c:pt idx="408">
                  <c:v>24605</c:v>
                </c:pt>
                <c:pt idx="409">
                  <c:v>24636</c:v>
                </c:pt>
                <c:pt idx="410">
                  <c:v>24696</c:v>
                </c:pt>
                <c:pt idx="411">
                  <c:v>24702</c:v>
                </c:pt>
                <c:pt idx="412">
                  <c:v>24720</c:v>
                </c:pt>
                <c:pt idx="413">
                  <c:v>24724</c:v>
                </c:pt>
                <c:pt idx="414">
                  <c:v>24744</c:v>
                </c:pt>
                <c:pt idx="415">
                  <c:v>24756</c:v>
                </c:pt>
                <c:pt idx="416">
                  <c:v>24780</c:v>
                </c:pt>
                <c:pt idx="417">
                  <c:v>24840</c:v>
                </c:pt>
                <c:pt idx="418">
                  <c:v>24856</c:v>
                </c:pt>
                <c:pt idx="419">
                  <c:v>24864</c:v>
                </c:pt>
                <c:pt idx="420">
                  <c:v>24900</c:v>
                </c:pt>
                <c:pt idx="421">
                  <c:v>24947.3</c:v>
                </c:pt>
                <c:pt idx="422">
                  <c:v>24960</c:v>
                </c:pt>
                <c:pt idx="423">
                  <c:v>24972</c:v>
                </c:pt>
                <c:pt idx="424">
                  <c:v>24996</c:v>
                </c:pt>
                <c:pt idx="425">
                  <c:v>25000</c:v>
                </c:pt>
                <c:pt idx="426">
                  <c:v>25008</c:v>
                </c:pt>
                <c:pt idx="427">
                  <c:v>25040</c:v>
                </c:pt>
                <c:pt idx="428">
                  <c:v>25044</c:v>
                </c:pt>
                <c:pt idx="429">
                  <c:v>25056</c:v>
                </c:pt>
                <c:pt idx="430">
                  <c:v>25062.24</c:v>
                </c:pt>
                <c:pt idx="431">
                  <c:v>25064</c:v>
                </c:pt>
                <c:pt idx="432">
                  <c:v>25100</c:v>
                </c:pt>
                <c:pt idx="433">
                  <c:v>25104</c:v>
                </c:pt>
                <c:pt idx="434">
                  <c:v>25140</c:v>
                </c:pt>
                <c:pt idx="435">
                  <c:v>25164</c:v>
                </c:pt>
                <c:pt idx="436">
                  <c:v>25200</c:v>
                </c:pt>
                <c:pt idx="437">
                  <c:v>25209.6</c:v>
                </c:pt>
                <c:pt idx="438">
                  <c:v>25279.67</c:v>
                </c:pt>
                <c:pt idx="439">
                  <c:v>25300</c:v>
                </c:pt>
                <c:pt idx="440">
                  <c:v>25320</c:v>
                </c:pt>
                <c:pt idx="441">
                  <c:v>25344</c:v>
                </c:pt>
                <c:pt idx="442">
                  <c:v>25368</c:v>
                </c:pt>
                <c:pt idx="443">
                  <c:v>25380</c:v>
                </c:pt>
                <c:pt idx="444">
                  <c:v>25400</c:v>
                </c:pt>
                <c:pt idx="445">
                  <c:v>25404</c:v>
                </c:pt>
                <c:pt idx="446">
                  <c:v>25440</c:v>
                </c:pt>
                <c:pt idx="447">
                  <c:v>25480</c:v>
                </c:pt>
                <c:pt idx="448">
                  <c:v>25500</c:v>
                </c:pt>
                <c:pt idx="449">
                  <c:v>25536</c:v>
                </c:pt>
                <c:pt idx="450">
                  <c:v>25568</c:v>
                </c:pt>
                <c:pt idx="451">
                  <c:v>25591</c:v>
                </c:pt>
                <c:pt idx="452">
                  <c:v>25596</c:v>
                </c:pt>
                <c:pt idx="453">
                  <c:v>25600</c:v>
                </c:pt>
                <c:pt idx="454">
                  <c:v>25632</c:v>
                </c:pt>
                <c:pt idx="455">
                  <c:v>25690</c:v>
                </c:pt>
                <c:pt idx="456">
                  <c:v>25700</c:v>
                </c:pt>
                <c:pt idx="457">
                  <c:v>25708</c:v>
                </c:pt>
                <c:pt idx="458">
                  <c:v>25716</c:v>
                </c:pt>
                <c:pt idx="459">
                  <c:v>25716.72</c:v>
                </c:pt>
                <c:pt idx="460">
                  <c:v>25740</c:v>
                </c:pt>
                <c:pt idx="461">
                  <c:v>25788.36</c:v>
                </c:pt>
                <c:pt idx="462">
                  <c:v>25800</c:v>
                </c:pt>
                <c:pt idx="463">
                  <c:v>25848</c:v>
                </c:pt>
                <c:pt idx="464">
                  <c:v>25899</c:v>
                </c:pt>
                <c:pt idx="465">
                  <c:v>25920</c:v>
                </c:pt>
                <c:pt idx="466">
                  <c:v>25960</c:v>
                </c:pt>
                <c:pt idx="467">
                  <c:v>25992</c:v>
                </c:pt>
                <c:pt idx="468">
                  <c:v>25995</c:v>
                </c:pt>
                <c:pt idx="469">
                  <c:v>26000</c:v>
                </c:pt>
                <c:pt idx="470">
                  <c:v>26004</c:v>
                </c:pt>
                <c:pt idx="471">
                  <c:v>26010</c:v>
                </c:pt>
                <c:pt idx="472">
                  <c:v>26085.36</c:v>
                </c:pt>
                <c:pt idx="473">
                  <c:v>26100</c:v>
                </c:pt>
                <c:pt idx="474">
                  <c:v>26124</c:v>
                </c:pt>
                <c:pt idx="475">
                  <c:v>26160</c:v>
                </c:pt>
                <c:pt idx="476">
                  <c:v>26208</c:v>
                </c:pt>
                <c:pt idx="477">
                  <c:v>26232</c:v>
                </c:pt>
                <c:pt idx="478">
                  <c:v>26237.88</c:v>
                </c:pt>
                <c:pt idx="479">
                  <c:v>26240</c:v>
                </c:pt>
                <c:pt idx="480">
                  <c:v>26280</c:v>
                </c:pt>
                <c:pt idx="481">
                  <c:v>26300</c:v>
                </c:pt>
                <c:pt idx="482">
                  <c:v>26400</c:v>
                </c:pt>
                <c:pt idx="483">
                  <c:v>26412</c:v>
                </c:pt>
                <c:pt idx="484">
                  <c:v>26436</c:v>
                </c:pt>
                <c:pt idx="485">
                  <c:v>26448</c:v>
                </c:pt>
                <c:pt idx="486">
                  <c:v>26453</c:v>
                </c:pt>
                <c:pt idx="487">
                  <c:v>26458</c:v>
                </c:pt>
                <c:pt idx="488">
                  <c:v>26496</c:v>
                </c:pt>
                <c:pt idx="489">
                  <c:v>26500</c:v>
                </c:pt>
                <c:pt idx="490">
                  <c:v>26544</c:v>
                </c:pt>
                <c:pt idx="491">
                  <c:v>26568</c:v>
                </c:pt>
                <c:pt idx="492">
                  <c:v>26592</c:v>
                </c:pt>
                <c:pt idx="493">
                  <c:v>26650</c:v>
                </c:pt>
                <c:pt idx="494">
                  <c:v>26688</c:v>
                </c:pt>
                <c:pt idx="495">
                  <c:v>26729.2</c:v>
                </c:pt>
                <c:pt idx="496">
                  <c:v>26748</c:v>
                </c:pt>
                <c:pt idx="497">
                  <c:v>26771.94</c:v>
                </c:pt>
                <c:pt idx="498">
                  <c:v>26780</c:v>
                </c:pt>
                <c:pt idx="499">
                  <c:v>26784</c:v>
                </c:pt>
                <c:pt idx="500">
                  <c:v>26785</c:v>
                </c:pt>
                <c:pt idx="501">
                  <c:v>26796</c:v>
                </c:pt>
                <c:pt idx="502">
                  <c:v>26845</c:v>
                </c:pt>
                <c:pt idx="503">
                  <c:v>26880</c:v>
                </c:pt>
                <c:pt idx="504">
                  <c:v>26886.48</c:v>
                </c:pt>
                <c:pt idx="505">
                  <c:v>26900</c:v>
                </c:pt>
                <c:pt idx="506">
                  <c:v>26928</c:v>
                </c:pt>
                <c:pt idx="507">
                  <c:v>26940</c:v>
                </c:pt>
                <c:pt idx="508">
                  <c:v>26952</c:v>
                </c:pt>
                <c:pt idx="509">
                  <c:v>26976</c:v>
                </c:pt>
                <c:pt idx="510">
                  <c:v>26988</c:v>
                </c:pt>
                <c:pt idx="511">
                  <c:v>26989.22</c:v>
                </c:pt>
                <c:pt idx="512">
                  <c:v>27000</c:v>
                </c:pt>
                <c:pt idx="513">
                  <c:v>27012</c:v>
                </c:pt>
                <c:pt idx="514">
                  <c:v>27024</c:v>
                </c:pt>
                <c:pt idx="515">
                  <c:v>27031</c:v>
                </c:pt>
                <c:pt idx="516">
                  <c:v>27036</c:v>
                </c:pt>
                <c:pt idx="517">
                  <c:v>27040</c:v>
                </c:pt>
                <c:pt idx="518">
                  <c:v>27048</c:v>
                </c:pt>
                <c:pt idx="519">
                  <c:v>27050</c:v>
                </c:pt>
                <c:pt idx="520">
                  <c:v>27052</c:v>
                </c:pt>
                <c:pt idx="521">
                  <c:v>27096</c:v>
                </c:pt>
                <c:pt idx="522">
                  <c:v>27120</c:v>
                </c:pt>
                <c:pt idx="523">
                  <c:v>27138</c:v>
                </c:pt>
                <c:pt idx="524">
                  <c:v>27148</c:v>
                </c:pt>
                <c:pt idx="525">
                  <c:v>27168</c:v>
                </c:pt>
                <c:pt idx="526">
                  <c:v>27180</c:v>
                </c:pt>
                <c:pt idx="527">
                  <c:v>27200</c:v>
                </c:pt>
                <c:pt idx="528">
                  <c:v>27204</c:v>
                </c:pt>
                <c:pt idx="529">
                  <c:v>27228</c:v>
                </c:pt>
                <c:pt idx="530">
                  <c:v>27252</c:v>
                </c:pt>
                <c:pt idx="531">
                  <c:v>27259.44</c:v>
                </c:pt>
                <c:pt idx="532">
                  <c:v>27264</c:v>
                </c:pt>
                <c:pt idx="533">
                  <c:v>27300</c:v>
                </c:pt>
                <c:pt idx="534">
                  <c:v>27302.4</c:v>
                </c:pt>
                <c:pt idx="535">
                  <c:v>27311</c:v>
                </c:pt>
                <c:pt idx="536">
                  <c:v>27336</c:v>
                </c:pt>
                <c:pt idx="537">
                  <c:v>27340</c:v>
                </c:pt>
                <c:pt idx="538">
                  <c:v>27350</c:v>
                </c:pt>
                <c:pt idx="539">
                  <c:v>27360</c:v>
                </c:pt>
                <c:pt idx="540">
                  <c:v>27376</c:v>
                </c:pt>
                <c:pt idx="541">
                  <c:v>27385</c:v>
                </c:pt>
                <c:pt idx="542">
                  <c:v>27396</c:v>
                </c:pt>
                <c:pt idx="543">
                  <c:v>27398.4</c:v>
                </c:pt>
                <c:pt idx="544">
                  <c:v>27408</c:v>
                </c:pt>
                <c:pt idx="545">
                  <c:v>27442.02</c:v>
                </c:pt>
                <c:pt idx="546">
                  <c:v>27456</c:v>
                </c:pt>
                <c:pt idx="547">
                  <c:v>27480</c:v>
                </c:pt>
                <c:pt idx="548">
                  <c:v>27500</c:v>
                </c:pt>
                <c:pt idx="549">
                  <c:v>27504</c:v>
                </c:pt>
                <c:pt idx="550">
                  <c:v>27552</c:v>
                </c:pt>
                <c:pt idx="551">
                  <c:v>27560</c:v>
                </c:pt>
                <c:pt idx="552">
                  <c:v>27568</c:v>
                </c:pt>
                <c:pt idx="553">
                  <c:v>27576</c:v>
                </c:pt>
                <c:pt idx="554">
                  <c:v>27599</c:v>
                </c:pt>
                <c:pt idx="555">
                  <c:v>27600</c:v>
                </c:pt>
                <c:pt idx="556">
                  <c:v>27692.4</c:v>
                </c:pt>
                <c:pt idx="557">
                  <c:v>27700</c:v>
                </c:pt>
                <c:pt idx="558">
                  <c:v>27720</c:v>
                </c:pt>
                <c:pt idx="559">
                  <c:v>27800</c:v>
                </c:pt>
                <c:pt idx="560">
                  <c:v>27804</c:v>
                </c:pt>
                <c:pt idx="561">
                  <c:v>27840</c:v>
                </c:pt>
                <c:pt idx="562">
                  <c:v>27852</c:v>
                </c:pt>
                <c:pt idx="563">
                  <c:v>27864</c:v>
                </c:pt>
                <c:pt idx="564">
                  <c:v>27880</c:v>
                </c:pt>
                <c:pt idx="565">
                  <c:v>27900</c:v>
                </c:pt>
                <c:pt idx="566">
                  <c:v>27911.52</c:v>
                </c:pt>
                <c:pt idx="567">
                  <c:v>27919.2</c:v>
                </c:pt>
                <c:pt idx="568">
                  <c:v>27972</c:v>
                </c:pt>
                <c:pt idx="569">
                  <c:v>27983</c:v>
                </c:pt>
                <c:pt idx="570">
                  <c:v>27993</c:v>
                </c:pt>
                <c:pt idx="571">
                  <c:v>27996</c:v>
                </c:pt>
                <c:pt idx="572">
                  <c:v>28000</c:v>
                </c:pt>
                <c:pt idx="573">
                  <c:v>28008</c:v>
                </c:pt>
                <c:pt idx="574">
                  <c:v>28038</c:v>
                </c:pt>
                <c:pt idx="575">
                  <c:v>28056</c:v>
                </c:pt>
                <c:pt idx="576">
                  <c:v>28080</c:v>
                </c:pt>
                <c:pt idx="577">
                  <c:v>28089</c:v>
                </c:pt>
                <c:pt idx="578">
                  <c:v>28114</c:v>
                </c:pt>
                <c:pt idx="579">
                  <c:v>28128</c:v>
                </c:pt>
                <c:pt idx="580">
                  <c:v>28140</c:v>
                </c:pt>
                <c:pt idx="581">
                  <c:v>28150</c:v>
                </c:pt>
                <c:pt idx="582">
                  <c:v>28176</c:v>
                </c:pt>
                <c:pt idx="583">
                  <c:v>28200</c:v>
                </c:pt>
                <c:pt idx="584">
                  <c:v>28224</c:v>
                </c:pt>
                <c:pt idx="585">
                  <c:v>28284</c:v>
                </c:pt>
                <c:pt idx="586">
                  <c:v>28296</c:v>
                </c:pt>
                <c:pt idx="587">
                  <c:v>28303.19</c:v>
                </c:pt>
                <c:pt idx="588">
                  <c:v>28308.8</c:v>
                </c:pt>
                <c:pt idx="589">
                  <c:v>28320</c:v>
                </c:pt>
                <c:pt idx="590">
                  <c:v>28332</c:v>
                </c:pt>
                <c:pt idx="591">
                  <c:v>28350</c:v>
                </c:pt>
                <c:pt idx="592">
                  <c:v>28404</c:v>
                </c:pt>
                <c:pt idx="593">
                  <c:v>28416</c:v>
                </c:pt>
                <c:pt idx="594">
                  <c:v>28440</c:v>
                </c:pt>
                <c:pt idx="595">
                  <c:v>28452</c:v>
                </c:pt>
                <c:pt idx="596">
                  <c:v>28500</c:v>
                </c:pt>
                <c:pt idx="597">
                  <c:v>28550</c:v>
                </c:pt>
                <c:pt idx="598">
                  <c:v>28560</c:v>
                </c:pt>
                <c:pt idx="599">
                  <c:v>28584</c:v>
                </c:pt>
                <c:pt idx="600">
                  <c:v>28590</c:v>
                </c:pt>
                <c:pt idx="601">
                  <c:v>28596</c:v>
                </c:pt>
                <c:pt idx="602">
                  <c:v>28600</c:v>
                </c:pt>
                <c:pt idx="603">
                  <c:v>28608</c:v>
                </c:pt>
                <c:pt idx="604">
                  <c:v>28632</c:v>
                </c:pt>
                <c:pt idx="605">
                  <c:v>28644</c:v>
                </c:pt>
                <c:pt idx="606">
                  <c:v>28650</c:v>
                </c:pt>
                <c:pt idx="607">
                  <c:v>28672.8</c:v>
                </c:pt>
                <c:pt idx="608">
                  <c:v>28675.92</c:v>
                </c:pt>
                <c:pt idx="609">
                  <c:v>28685</c:v>
                </c:pt>
                <c:pt idx="610">
                  <c:v>28692</c:v>
                </c:pt>
                <c:pt idx="611">
                  <c:v>28700</c:v>
                </c:pt>
                <c:pt idx="612">
                  <c:v>28704</c:v>
                </c:pt>
                <c:pt idx="613">
                  <c:v>28764</c:v>
                </c:pt>
                <c:pt idx="614">
                  <c:v>28776</c:v>
                </c:pt>
                <c:pt idx="615">
                  <c:v>28800</c:v>
                </c:pt>
                <c:pt idx="616">
                  <c:v>28854</c:v>
                </c:pt>
                <c:pt idx="617">
                  <c:v>28872</c:v>
                </c:pt>
                <c:pt idx="618">
                  <c:v>28880</c:v>
                </c:pt>
                <c:pt idx="619">
                  <c:v>28896</c:v>
                </c:pt>
                <c:pt idx="620">
                  <c:v>28900</c:v>
                </c:pt>
                <c:pt idx="621">
                  <c:v>28932</c:v>
                </c:pt>
                <c:pt idx="622">
                  <c:v>28944</c:v>
                </c:pt>
                <c:pt idx="623">
                  <c:v>28956</c:v>
                </c:pt>
                <c:pt idx="624">
                  <c:v>28968</c:v>
                </c:pt>
                <c:pt idx="625">
                  <c:v>28989</c:v>
                </c:pt>
                <c:pt idx="626">
                  <c:v>29000</c:v>
                </c:pt>
                <c:pt idx="627">
                  <c:v>29004</c:v>
                </c:pt>
                <c:pt idx="628">
                  <c:v>29040</c:v>
                </c:pt>
                <c:pt idx="629">
                  <c:v>29056.87</c:v>
                </c:pt>
                <c:pt idx="630">
                  <c:v>29088</c:v>
                </c:pt>
                <c:pt idx="631">
                  <c:v>29100</c:v>
                </c:pt>
                <c:pt idx="632">
                  <c:v>29102.88</c:v>
                </c:pt>
                <c:pt idx="633">
                  <c:v>29112</c:v>
                </c:pt>
                <c:pt idx="634">
                  <c:v>29120</c:v>
                </c:pt>
                <c:pt idx="635">
                  <c:v>29124</c:v>
                </c:pt>
                <c:pt idx="636">
                  <c:v>29136</c:v>
                </c:pt>
                <c:pt idx="637">
                  <c:v>29140.8</c:v>
                </c:pt>
                <c:pt idx="638">
                  <c:v>29152</c:v>
                </c:pt>
                <c:pt idx="639">
                  <c:v>29160</c:v>
                </c:pt>
                <c:pt idx="640">
                  <c:v>29162.92</c:v>
                </c:pt>
                <c:pt idx="641">
                  <c:v>29184</c:v>
                </c:pt>
                <c:pt idx="642">
                  <c:v>29200</c:v>
                </c:pt>
                <c:pt idx="643">
                  <c:v>29232</c:v>
                </c:pt>
                <c:pt idx="644">
                  <c:v>29268</c:v>
                </c:pt>
                <c:pt idx="645">
                  <c:v>29280</c:v>
                </c:pt>
                <c:pt idx="646">
                  <c:v>29311</c:v>
                </c:pt>
                <c:pt idx="647">
                  <c:v>29323</c:v>
                </c:pt>
                <c:pt idx="648">
                  <c:v>29328</c:v>
                </c:pt>
                <c:pt idx="649">
                  <c:v>29361</c:v>
                </c:pt>
                <c:pt idx="650">
                  <c:v>29376</c:v>
                </c:pt>
                <c:pt idx="651">
                  <c:v>29400</c:v>
                </c:pt>
                <c:pt idx="652">
                  <c:v>29406</c:v>
                </c:pt>
                <c:pt idx="653">
                  <c:v>29412</c:v>
                </c:pt>
                <c:pt idx="654">
                  <c:v>29435</c:v>
                </c:pt>
                <c:pt idx="655">
                  <c:v>29472</c:v>
                </c:pt>
                <c:pt idx="656">
                  <c:v>29496</c:v>
                </c:pt>
                <c:pt idx="657">
                  <c:v>29500</c:v>
                </c:pt>
                <c:pt idx="658">
                  <c:v>29520</c:v>
                </c:pt>
                <c:pt idx="659">
                  <c:v>29534</c:v>
                </c:pt>
                <c:pt idx="660">
                  <c:v>29536</c:v>
                </c:pt>
                <c:pt idx="661">
                  <c:v>29544</c:v>
                </c:pt>
                <c:pt idx="662">
                  <c:v>29550</c:v>
                </c:pt>
                <c:pt idx="663">
                  <c:v>29553</c:v>
                </c:pt>
                <c:pt idx="664">
                  <c:v>29568</c:v>
                </c:pt>
                <c:pt idx="665">
                  <c:v>29640</c:v>
                </c:pt>
                <c:pt idx="666">
                  <c:v>29664</c:v>
                </c:pt>
                <c:pt idx="667">
                  <c:v>29666</c:v>
                </c:pt>
                <c:pt idx="668">
                  <c:v>29676</c:v>
                </c:pt>
                <c:pt idx="669">
                  <c:v>29700</c:v>
                </c:pt>
                <c:pt idx="670">
                  <c:v>29730</c:v>
                </c:pt>
                <c:pt idx="671">
                  <c:v>29736</c:v>
                </c:pt>
                <c:pt idx="672">
                  <c:v>29744</c:v>
                </c:pt>
                <c:pt idx="673">
                  <c:v>29748</c:v>
                </c:pt>
                <c:pt idx="674">
                  <c:v>29750</c:v>
                </c:pt>
                <c:pt idx="675">
                  <c:v>29760</c:v>
                </c:pt>
                <c:pt idx="676">
                  <c:v>29766.84</c:v>
                </c:pt>
                <c:pt idx="677">
                  <c:v>29772.96</c:v>
                </c:pt>
                <c:pt idx="678">
                  <c:v>29784</c:v>
                </c:pt>
                <c:pt idx="679">
                  <c:v>29808</c:v>
                </c:pt>
                <c:pt idx="680">
                  <c:v>29820</c:v>
                </c:pt>
                <c:pt idx="681">
                  <c:v>29856</c:v>
                </c:pt>
                <c:pt idx="682">
                  <c:v>29865</c:v>
                </c:pt>
                <c:pt idx="683">
                  <c:v>29881</c:v>
                </c:pt>
                <c:pt idx="684">
                  <c:v>29894</c:v>
                </c:pt>
                <c:pt idx="685">
                  <c:v>29950</c:v>
                </c:pt>
                <c:pt idx="686">
                  <c:v>29952</c:v>
                </c:pt>
                <c:pt idx="687">
                  <c:v>29962</c:v>
                </c:pt>
                <c:pt idx="688">
                  <c:v>29976</c:v>
                </c:pt>
                <c:pt idx="689">
                  <c:v>29996</c:v>
                </c:pt>
                <c:pt idx="690">
                  <c:v>30000</c:v>
                </c:pt>
                <c:pt idx="691">
                  <c:v>30004</c:v>
                </c:pt>
                <c:pt idx="692">
                  <c:v>30016.32</c:v>
                </c:pt>
                <c:pt idx="693">
                  <c:v>30028.8</c:v>
                </c:pt>
                <c:pt idx="694">
                  <c:v>30035</c:v>
                </c:pt>
                <c:pt idx="695">
                  <c:v>30067.2</c:v>
                </c:pt>
                <c:pt idx="696">
                  <c:v>30084</c:v>
                </c:pt>
                <c:pt idx="697">
                  <c:v>30096</c:v>
                </c:pt>
                <c:pt idx="698">
                  <c:v>30100</c:v>
                </c:pt>
                <c:pt idx="699">
                  <c:v>30108</c:v>
                </c:pt>
                <c:pt idx="700">
                  <c:v>30118.4</c:v>
                </c:pt>
                <c:pt idx="701">
                  <c:v>30120</c:v>
                </c:pt>
                <c:pt idx="702">
                  <c:v>30123</c:v>
                </c:pt>
                <c:pt idx="703">
                  <c:v>30132</c:v>
                </c:pt>
                <c:pt idx="704">
                  <c:v>30144</c:v>
                </c:pt>
                <c:pt idx="705">
                  <c:v>30156</c:v>
                </c:pt>
                <c:pt idx="706">
                  <c:v>30159.96</c:v>
                </c:pt>
                <c:pt idx="707">
                  <c:v>30160</c:v>
                </c:pt>
                <c:pt idx="708">
                  <c:v>30188.4</c:v>
                </c:pt>
                <c:pt idx="709">
                  <c:v>30200</c:v>
                </c:pt>
                <c:pt idx="710">
                  <c:v>30204</c:v>
                </c:pt>
                <c:pt idx="711">
                  <c:v>30216</c:v>
                </c:pt>
                <c:pt idx="712">
                  <c:v>30225</c:v>
                </c:pt>
                <c:pt idx="713">
                  <c:v>30240</c:v>
                </c:pt>
                <c:pt idx="714">
                  <c:v>30280</c:v>
                </c:pt>
                <c:pt idx="715">
                  <c:v>30288</c:v>
                </c:pt>
                <c:pt idx="716">
                  <c:v>30288.24</c:v>
                </c:pt>
                <c:pt idx="717">
                  <c:v>30300</c:v>
                </c:pt>
                <c:pt idx="718">
                  <c:v>30372</c:v>
                </c:pt>
                <c:pt idx="719">
                  <c:v>30400</c:v>
                </c:pt>
                <c:pt idx="720">
                  <c:v>30412.8</c:v>
                </c:pt>
                <c:pt idx="721">
                  <c:v>30422.5</c:v>
                </c:pt>
                <c:pt idx="722">
                  <c:v>30456</c:v>
                </c:pt>
                <c:pt idx="723">
                  <c:v>30480</c:v>
                </c:pt>
                <c:pt idx="724">
                  <c:v>30500</c:v>
                </c:pt>
                <c:pt idx="725">
                  <c:v>30504</c:v>
                </c:pt>
                <c:pt idx="726">
                  <c:v>30548</c:v>
                </c:pt>
                <c:pt idx="727">
                  <c:v>30555</c:v>
                </c:pt>
                <c:pt idx="728">
                  <c:v>30576</c:v>
                </c:pt>
                <c:pt idx="729">
                  <c:v>30600</c:v>
                </c:pt>
                <c:pt idx="730">
                  <c:v>30636</c:v>
                </c:pt>
                <c:pt idx="731">
                  <c:v>30652</c:v>
                </c:pt>
                <c:pt idx="732">
                  <c:v>30660</c:v>
                </c:pt>
                <c:pt idx="733">
                  <c:v>30680</c:v>
                </c:pt>
                <c:pt idx="734">
                  <c:v>30694</c:v>
                </c:pt>
                <c:pt idx="735">
                  <c:v>30696</c:v>
                </c:pt>
                <c:pt idx="736">
                  <c:v>30700</c:v>
                </c:pt>
                <c:pt idx="737">
                  <c:v>30720</c:v>
                </c:pt>
                <c:pt idx="738">
                  <c:v>30784</c:v>
                </c:pt>
                <c:pt idx="739">
                  <c:v>30792</c:v>
                </c:pt>
                <c:pt idx="740">
                  <c:v>30796.8</c:v>
                </c:pt>
                <c:pt idx="741">
                  <c:v>30809</c:v>
                </c:pt>
                <c:pt idx="742">
                  <c:v>30840</c:v>
                </c:pt>
                <c:pt idx="743">
                  <c:v>30852</c:v>
                </c:pt>
                <c:pt idx="744">
                  <c:v>30857</c:v>
                </c:pt>
                <c:pt idx="745">
                  <c:v>30873.6</c:v>
                </c:pt>
                <c:pt idx="746">
                  <c:v>30892.8</c:v>
                </c:pt>
                <c:pt idx="747">
                  <c:v>30900</c:v>
                </c:pt>
                <c:pt idx="748">
                  <c:v>30912</c:v>
                </c:pt>
                <c:pt idx="749">
                  <c:v>30929.6</c:v>
                </c:pt>
                <c:pt idx="750">
                  <c:v>30960</c:v>
                </c:pt>
                <c:pt idx="751">
                  <c:v>30972</c:v>
                </c:pt>
                <c:pt idx="752">
                  <c:v>30988.62</c:v>
                </c:pt>
                <c:pt idx="753">
                  <c:v>30992</c:v>
                </c:pt>
                <c:pt idx="754">
                  <c:v>30996</c:v>
                </c:pt>
                <c:pt idx="755">
                  <c:v>31000</c:v>
                </c:pt>
                <c:pt idx="756">
                  <c:v>31008</c:v>
                </c:pt>
                <c:pt idx="757">
                  <c:v>31056</c:v>
                </c:pt>
                <c:pt idx="758">
                  <c:v>31075</c:v>
                </c:pt>
                <c:pt idx="759">
                  <c:v>31100</c:v>
                </c:pt>
                <c:pt idx="760">
                  <c:v>31104</c:v>
                </c:pt>
                <c:pt idx="761">
                  <c:v>31131</c:v>
                </c:pt>
                <c:pt idx="762">
                  <c:v>31150</c:v>
                </c:pt>
                <c:pt idx="763">
                  <c:v>31164</c:v>
                </c:pt>
                <c:pt idx="764">
                  <c:v>31193</c:v>
                </c:pt>
                <c:pt idx="765">
                  <c:v>31200</c:v>
                </c:pt>
                <c:pt idx="766">
                  <c:v>31215.96</c:v>
                </c:pt>
                <c:pt idx="767">
                  <c:v>31221</c:v>
                </c:pt>
                <c:pt idx="768">
                  <c:v>31224</c:v>
                </c:pt>
                <c:pt idx="769">
                  <c:v>31243</c:v>
                </c:pt>
                <c:pt idx="770">
                  <c:v>31303</c:v>
                </c:pt>
                <c:pt idx="771">
                  <c:v>31308</c:v>
                </c:pt>
                <c:pt idx="772">
                  <c:v>31323</c:v>
                </c:pt>
                <c:pt idx="773">
                  <c:v>31356</c:v>
                </c:pt>
                <c:pt idx="774">
                  <c:v>31368</c:v>
                </c:pt>
                <c:pt idx="775">
                  <c:v>31400</c:v>
                </c:pt>
                <c:pt idx="776">
                  <c:v>31404</c:v>
                </c:pt>
                <c:pt idx="777">
                  <c:v>31416</c:v>
                </c:pt>
                <c:pt idx="778">
                  <c:v>31428</c:v>
                </c:pt>
                <c:pt idx="779">
                  <c:v>31500</c:v>
                </c:pt>
                <c:pt idx="780">
                  <c:v>31504.27</c:v>
                </c:pt>
                <c:pt idx="781">
                  <c:v>31543.2</c:v>
                </c:pt>
                <c:pt idx="782">
                  <c:v>31544</c:v>
                </c:pt>
                <c:pt idx="783">
                  <c:v>31550.07</c:v>
                </c:pt>
                <c:pt idx="784">
                  <c:v>31577</c:v>
                </c:pt>
                <c:pt idx="785">
                  <c:v>31577.6</c:v>
                </c:pt>
                <c:pt idx="786">
                  <c:v>31600</c:v>
                </c:pt>
                <c:pt idx="787">
                  <c:v>31609.52</c:v>
                </c:pt>
                <c:pt idx="788">
                  <c:v>31632</c:v>
                </c:pt>
                <c:pt idx="789">
                  <c:v>31680</c:v>
                </c:pt>
                <c:pt idx="790">
                  <c:v>31700</c:v>
                </c:pt>
                <c:pt idx="791">
                  <c:v>31704</c:v>
                </c:pt>
                <c:pt idx="792">
                  <c:v>31776</c:v>
                </c:pt>
                <c:pt idx="793">
                  <c:v>31800</c:v>
                </c:pt>
                <c:pt idx="794">
                  <c:v>31836</c:v>
                </c:pt>
                <c:pt idx="795">
                  <c:v>31850</c:v>
                </c:pt>
                <c:pt idx="796">
                  <c:v>31875</c:v>
                </c:pt>
                <c:pt idx="797">
                  <c:v>31897</c:v>
                </c:pt>
                <c:pt idx="798">
                  <c:v>31920</c:v>
                </c:pt>
                <c:pt idx="799">
                  <c:v>31944</c:v>
                </c:pt>
                <c:pt idx="800">
                  <c:v>31958.88</c:v>
                </c:pt>
                <c:pt idx="801">
                  <c:v>31970</c:v>
                </c:pt>
                <c:pt idx="802">
                  <c:v>31992</c:v>
                </c:pt>
                <c:pt idx="803">
                  <c:v>32000</c:v>
                </c:pt>
                <c:pt idx="804">
                  <c:v>32001</c:v>
                </c:pt>
                <c:pt idx="805">
                  <c:v>32004</c:v>
                </c:pt>
                <c:pt idx="806">
                  <c:v>32020</c:v>
                </c:pt>
                <c:pt idx="807">
                  <c:v>32076</c:v>
                </c:pt>
                <c:pt idx="808">
                  <c:v>32088</c:v>
                </c:pt>
                <c:pt idx="809">
                  <c:v>32100</c:v>
                </c:pt>
                <c:pt idx="810">
                  <c:v>32108</c:v>
                </c:pt>
                <c:pt idx="811">
                  <c:v>32112</c:v>
                </c:pt>
                <c:pt idx="812">
                  <c:v>32124</c:v>
                </c:pt>
                <c:pt idx="813">
                  <c:v>32140.8</c:v>
                </c:pt>
                <c:pt idx="814">
                  <c:v>32160</c:v>
                </c:pt>
                <c:pt idx="815">
                  <c:v>32198.4</c:v>
                </c:pt>
                <c:pt idx="816">
                  <c:v>32200</c:v>
                </c:pt>
                <c:pt idx="817">
                  <c:v>32240</c:v>
                </c:pt>
                <c:pt idx="818">
                  <c:v>32244</c:v>
                </c:pt>
                <c:pt idx="819">
                  <c:v>32256</c:v>
                </c:pt>
                <c:pt idx="820">
                  <c:v>32268</c:v>
                </c:pt>
                <c:pt idx="821">
                  <c:v>32280</c:v>
                </c:pt>
                <c:pt idx="822">
                  <c:v>32304</c:v>
                </c:pt>
                <c:pt idx="823">
                  <c:v>32340</c:v>
                </c:pt>
                <c:pt idx="824">
                  <c:v>32346</c:v>
                </c:pt>
                <c:pt idx="825">
                  <c:v>32352</c:v>
                </c:pt>
                <c:pt idx="826">
                  <c:v>32376</c:v>
                </c:pt>
                <c:pt idx="827">
                  <c:v>32380</c:v>
                </c:pt>
                <c:pt idx="828">
                  <c:v>32388</c:v>
                </c:pt>
                <c:pt idx="829">
                  <c:v>32400</c:v>
                </c:pt>
                <c:pt idx="830">
                  <c:v>32424</c:v>
                </c:pt>
                <c:pt idx="831">
                  <c:v>32450</c:v>
                </c:pt>
                <c:pt idx="832">
                  <c:v>32468.8</c:v>
                </c:pt>
                <c:pt idx="833">
                  <c:v>32496</c:v>
                </c:pt>
                <c:pt idx="834">
                  <c:v>32500</c:v>
                </c:pt>
                <c:pt idx="835">
                  <c:v>32535</c:v>
                </c:pt>
                <c:pt idx="836">
                  <c:v>32560</c:v>
                </c:pt>
                <c:pt idx="837">
                  <c:v>32568</c:v>
                </c:pt>
                <c:pt idx="838">
                  <c:v>32580</c:v>
                </c:pt>
                <c:pt idx="839">
                  <c:v>32600</c:v>
                </c:pt>
                <c:pt idx="840">
                  <c:v>32640</c:v>
                </c:pt>
                <c:pt idx="841">
                  <c:v>32642</c:v>
                </c:pt>
                <c:pt idx="842">
                  <c:v>32647.6</c:v>
                </c:pt>
                <c:pt idx="843">
                  <c:v>32652</c:v>
                </c:pt>
                <c:pt idx="844">
                  <c:v>32656</c:v>
                </c:pt>
                <c:pt idx="845">
                  <c:v>32678.4</c:v>
                </c:pt>
                <c:pt idx="846">
                  <c:v>32700</c:v>
                </c:pt>
                <c:pt idx="847">
                  <c:v>32712</c:v>
                </c:pt>
                <c:pt idx="848">
                  <c:v>32758</c:v>
                </c:pt>
                <c:pt idx="849">
                  <c:v>32760</c:v>
                </c:pt>
                <c:pt idx="850">
                  <c:v>32769</c:v>
                </c:pt>
                <c:pt idx="851">
                  <c:v>32796</c:v>
                </c:pt>
                <c:pt idx="852">
                  <c:v>32800</c:v>
                </c:pt>
                <c:pt idx="853">
                  <c:v>32864</c:v>
                </c:pt>
                <c:pt idx="854">
                  <c:v>32868</c:v>
                </c:pt>
                <c:pt idx="855">
                  <c:v>32878</c:v>
                </c:pt>
                <c:pt idx="856">
                  <c:v>32890</c:v>
                </c:pt>
                <c:pt idx="857">
                  <c:v>32900</c:v>
                </c:pt>
                <c:pt idx="858">
                  <c:v>32904</c:v>
                </c:pt>
                <c:pt idx="859">
                  <c:v>32918.64</c:v>
                </c:pt>
                <c:pt idx="860">
                  <c:v>32956</c:v>
                </c:pt>
                <c:pt idx="861">
                  <c:v>32960</c:v>
                </c:pt>
                <c:pt idx="862">
                  <c:v>32960.22</c:v>
                </c:pt>
                <c:pt idx="863">
                  <c:v>32968</c:v>
                </c:pt>
                <c:pt idx="864">
                  <c:v>32976</c:v>
                </c:pt>
                <c:pt idx="865">
                  <c:v>32993.73</c:v>
                </c:pt>
                <c:pt idx="866">
                  <c:v>32995</c:v>
                </c:pt>
                <c:pt idx="867">
                  <c:v>32997.6</c:v>
                </c:pt>
                <c:pt idx="868">
                  <c:v>33000</c:v>
                </c:pt>
                <c:pt idx="869">
                  <c:v>33004</c:v>
                </c:pt>
                <c:pt idx="870">
                  <c:v>33009</c:v>
                </c:pt>
                <c:pt idx="871">
                  <c:v>33012</c:v>
                </c:pt>
                <c:pt idx="872">
                  <c:v>33017</c:v>
                </c:pt>
                <c:pt idx="873">
                  <c:v>33036</c:v>
                </c:pt>
                <c:pt idx="874">
                  <c:v>33048</c:v>
                </c:pt>
                <c:pt idx="875">
                  <c:v>33078</c:v>
                </c:pt>
                <c:pt idx="876">
                  <c:v>33098.88</c:v>
                </c:pt>
                <c:pt idx="877">
                  <c:v>33120</c:v>
                </c:pt>
                <c:pt idx="878">
                  <c:v>33144</c:v>
                </c:pt>
                <c:pt idx="879">
                  <c:v>33150</c:v>
                </c:pt>
                <c:pt idx="880">
                  <c:v>33168</c:v>
                </c:pt>
                <c:pt idx="881">
                  <c:v>33189</c:v>
                </c:pt>
                <c:pt idx="882">
                  <c:v>33195.2</c:v>
                </c:pt>
                <c:pt idx="883">
                  <c:v>33196</c:v>
                </c:pt>
                <c:pt idx="884">
                  <c:v>33198</c:v>
                </c:pt>
                <c:pt idx="885">
                  <c:v>33200</c:v>
                </c:pt>
                <c:pt idx="886">
                  <c:v>33204</c:v>
                </c:pt>
                <c:pt idx="887">
                  <c:v>33225</c:v>
                </c:pt>
                <c:pt idx="888">
                  <c:v>33227</c:v>
                </c:pt>
                <c:pt idx="889">
                  <c:v>33240</c:v>
                </c:pt>
                <c:pt idx="890">
                  <c:v>33250</c:v>
                </c:pt>
                <c:pt idx="891">
                  <c:v>33260</c:v>
                </c:pt>
                <c:pt idx="892">
                  <c:v>33267</c:v>
                </c:pt>
                <c:pt idx="893">
                  <c:v>33276</c:v>
                </c:pt>
                <c:pt idx="894">
                  <c:v>33280</c:v>
                </c:pt>
                <c:pt idx="895">
                  <c:v>33300</c:v>
                </c:pt>
                <c:pt idx="896">
                  <c:v>33300.8</c:v>
                </c:pt>
                <c:pt idx="897">
                  <c:v>33316</c:v>
                </c:pt>
                <c:pt idx="898">
                  <c:v>33321.6</c:v>
                </c:pt>
                <c:pt idx="899">
                  <c:v>33360</c:v>
                </c:pt>
                <c:pt idx="900">
                  <c:v>33388</c:v>
                </c:pt>
                <c:pt idx="901">
                  <c:v>33390</c:v>
                </c:pt>
                <c:pt idx="902">
                  <c:v>33396</c:v>
                </c:pt>
                <c:pt idx="903">
                  <c:v>33400</c:v>
                </c:pt>
                <c:pt idx="904">
                  <c:v>33448</c:v>
                </c:pt>
                <c:pt idx="905">
                  <c:v>33488</c:v>
                </c:pt>
                <c:pt idx="906">
                  <c:v>33500</c:v>
                </c:pt>
                <c:pt idx="907">
                  <c:v>33504</c:v>
                </c:pt>
                <c:pt idx="908">
                  <c:v>33523.2</c:v>
                </c:pt>
                <c:pt idx="909">
                  <c:v>33535</c:v>
                </c:pt>
                <c:pt idx="910">
                  <c:v>33588</c:v>
                </c:pt>
                <c:pt idx="911">
                  <c:v>33600</c:v>
                </c:pt>
                <c:pt idx="912">
                  <c:v>33612</c:v>
                </c:pt>
                <c:pt idx="913">
                  <c:v>33640</c:v>
                </c:pt>
                <c:pt idx="914">
                  <c:v>33650</c:v>
                </c:pt>
                <c:pt idx="915">
                  <c:v>33660</c:v>
                </c:pt>
                <c:pt idx="916">
                  <c:v>33664.44</c:v>
                </c:pt>
                <c:pt idx="917">
                  <c:v>33685</c:v>
                </c:pt>
                <c:pt idx="918">
                  <c:v>33696</c:v>
                </c:pt>
                <c:pt idx="919">
                  <c:v>33716</c:v>
                </c:pt>
                <c:pt idx="920">
                  <c:v>33736.32</c:v>
                </c:pt>
                <c:pt idx="921">
                  <c:v>33763</c:v>
                </c:pt>
                <c:pt idx="922">
                  <c:v>33800</c:v>
                </c:pt>
                <c:pt idx="923">
                  <c:v>33804</c:v>
                </c:pt>
                <c:pt idx="924">
                  <c:v>33840</c:v>
                </c:pt>
                <c:pt idx="925">
                  <c:v>33852</c:v>
                </c:pt>
                <c:pt idx="926">
                  <c:v>33864</c:v>
                </c:pt>
                <c:pt idx="927">
                  <c:v>33888</c:v>
                </c:pt>
                <c:pt idx="928">
                  <c:v>33900</c:v>
                </c:pt>
                <c:pt idx="929">
                  <c:v>33924</c:v>
                </c:pt>
                <c:pt idx="930">
                  <c:v>33936</c:v>
                </c:pt>
                <c:pt idx="931">
                  <c:v>33975</c:v>
                </c:pt>
                <c:pt idx="932">
                  <c:v>33990</c:v>
                </c:pt>
                <c:pt idx="933">
                  <c:v>33996</c:v>
                </c:pt>
                <c:pt idx="934">
                  <c:v>34000</c:v>
                </c:pt>
                <c:pt idx="935">
                  <c:v>34008</c:v>
                </c:pt>
                <c:pt idx="936">
                  <c:v>34039.08</c:v>
                </c:pt>
                <c:pt idx="937">
                  <c:v>34056</c:v>
                </c:pt>
                <c:pt idx="938">
                  <c:v>34099.2</c:v>
                </c:pt>
                <c:pt idx="939">
                  <c:v>34100</c:v>
                </c:pt>
                <c:pt idx="940">
                  <c:v>34132.8</c:v>
                </c:pt>
                <c:pt idx="941">
                  <c:v>34138</c:v>
                </c:pt>
                <c:pt idx="942">
                  <c:v>34152</c:v>
                </c:pt>
                <c:pt idx="943">
                  <c:v>34174</c:v>
                </c:pt>
                <c:pt idx="944">
                  <c:v>34188</c:v>
                </c:pt>
                <c:pt idx="945">
                  <c:v>34200</c:v>
                </c:pt>
                <c:pt idx="946">
                  <c:v>34216</c:v>
                </c:pt>
                <c:pt idx="947">
                  <c:v>34224</c:v>
                </c:pt>
                <c:pt idx="948">
                  <c:v>34296</c:v>
                </c:pt>
                <c:pt idx="949">
                  <c:v>34300</c:v>
                </c:pt>
                <c:pt idx="950">
                  <c:v>34320</c:v>
                </c:pt>
                <c:pt idx="951">
                  <c:v>34348.8</c:v>
                </c:pt>
                <c:pt idx="952">
                  <c:v>34359</c:v>
                </c:pt>
                <c:pt idx="953">
                  <c:v>34368</c:v>
                </c:pt>
                <c:pt idx="954">
                  <c:v>34400</c:v>
                </c:pt>
                <c:pt idx="955">
                  <c:v>34404</c:v>
                </c:pt>
                <c:pt idx="956">
                  <c:v>34416</c:v>
                </c:pt>
                <c:pt idx="957">
                  <c:v>34440</c:v>
                </c:pt>
                <c:pt idx="958">
                  <c:v>34444</c:v>
                </c:pt>
                <c:pt idx="959">
                  <c:v>34464</c:v>
                </c:pt>
                <c:pt idx="960">
                  <c:v>34480</c:v>
                </c:pt>
                <c:pt idx="961">
                  <c:v>34482</c:v>
                </c:pt>
                <c:pt idx="962">
                  <c:v>34485.72</c:v>
                </c:pt>
                <c:pt idx="963">
                  <c:v>34500</c:v>
                </c:pt>
                <c:pt idx="964">
                  <c:v>34515.87</c:v>
                </c:pt>
                <c:pt idx="965">
                  <c:v>34560</c:v>
                </c:pt>
                <c:pt idx="966">
                  <c:v>34572</c:v>
                </c:pt>
                <c:pt idx="967">
                  <c:v>34580</c:v>
                </c:pt>
                <c:pt idx="968">
                  <c:v>34596</c:v>
                </c:pt>
                <c:pt idx="969">
                  <c:v>34600</c:v>
                </c:pt>
                <c:pt idx="970">
                  <c:v>34650.24</c:v>
                </c:pt>
                <c:pt idx="971">
                  <c:v>34656</c:v>
                </c:pt>
                <c:pt idx="972">
                  <c:v>34662</c:v>
                </c:pt>
                <c:pt idx="973">
                  <c:v>34700</c:v>
                </c:pt>
                <c:pt idx="974">
                  <c:v>34737</c:v>
                </c:pt>
                <c:pt idx="975">
                  <c:v>34780</c:v>
                </c:pt>
                <c:pt idx="976">
                  <c:v>34800</c:v>
                </c:pt>
                <c:pt idx="977">
                  <c:v>34819</c:v>
                </c:pt>
                <c:pt idx="978">
                  <c:v>34848</c:v>
                </c:pt>
                <c:pt idx="979">
                  <c:v>34860</c:v>
                </c:pt>
                <c:pt idx="980">
                  <c:v>34868.4</c:v>
                </c:pt>
                <c:pt idx="981">
                  <c:v>34884</c:v>
                </c:pt>
                <c:pt idx="982">
                  <c:v>34900</c:v>
                </c:pt>
                <c:pt idx="983">
                  <c:v>34920</c:v>
                </c:pt>
                <c:pt idx="984">
                  <c:v>34928.12</c:v>
                </c:pt>
                <c:pt idx="985">
                  <c:v>34942</c:v>
                </c:pt>
                <c:pt idx="986">
                  <c:v>34977</c:v>
                </c:pt>
                <c:pt idx="987">
                  <c:v>34980</c:v>
                </c:pt>
                <c:pt idx="988">
                  <c:v>34992</c:v>
                </c:pt>
                <c:pt idx="989">
                  <c:v>34995</c:v>
                </c:pt>
                <c:pt idx="990">
                  <c:v>34999</c:v>
                </c:pt>
                <c:pt idx="991">
                  <c:v>35000</c:v>
                </c:pt>
                <c:pt idx="992">
                  <c:v>35004</c:v>
                </c:pt>
                <c:pt idx="993">
                  <c:v>35010</c:v>
                </c:pt>
                <c:pt idx="994">
                  <c:v>35020</c:v>
                </c:pt>
                <c:pt idx="995">
                  <c:v>35028</c:v>
                </c:pt>
                <c:pt idx="996">
                  <c:v>35040</c:v>
                </c:pt>
                <c:pt idx="997">
                  <c:v>35064</c:v>
                </c:pt>
                <c:pt idx="998">
                  <c:v>35088</c:v>
                </c:pt>
                <c:pt idx="999">
                  <c:v>35100</c:v>
                </c:pt>
                <c:pt idx="1000">
                  <c:v>35138.4</c:v>
                </c:pt>
                <c:pt idx="1001">
                  <c:v>35142</c:v>
                </c:pt>
                <c:pt idx="1002">
                  <c:v>35184</c:v>
                </c:pt>
                <c:pt idx="1003">
                  <c:v>35196</c:v>
                </c:pt>
                <c:pt idx="1004">
                  <c:v>35220</c:v>
                </c:pt>
                <c:pt idx="1005">
                  <c:v>35238.48</c:v>
                </c:pt>
                <c:pt idx="1006">
                  <c:v>35244</c:v>
                </c:pt>
                <c:pt idx="1007">
                  <c:v>35256</c:v>
                </c:pt>
                <c:pt idx="1008">
                  <c:v>35280</c:v>
                </c:pt>
                <c:pt idx="1009">
                  <c:v>35292</c:v>
                </c:pt>
                <c:pt idx="1010">
                  <c:v>35300</c:v>
                </c:pt>
                <c:pt idx="1011">
                  <c:v>35316</c:v>
                </c:pt>
                <c:pt idx="1012">
                  <c:v>35324</c:v>
                </c:pt>
                <c:pt idx="1013">
                  <c:v>35328</c:v>
                </c:pt>
                <c:pt idx="1014">
                  <c:v>35350</c:v>
                </c:pt>
                <c:pt idx="1015">
                  <c:v>35352</c:v>
                </c:pt>
                <c:pt idx="1016">
                  <c:v>35360</c:v>
                </c:pt>
                <c:pt idx="1017">
                  <c:v>35364</c:v>
                </c:pt>
                <c:pt idx="1018">
                  <c:v>35368</c:v>
                </c:pt>
                <c:pt idx="1019">
                  <c:v>35375</c:v>
                </c:pt>
                <c:pt idx="1020">
                  <c:v>35376</c:v>
                </c:pt>
                <c:pt idx="1021">
                  <c:v>35380</c:v>
                </c:pt>
                <c:pt idx="1022">
                  <c:v>35392.32</c:v>
                </c:pt>
                <c:pt idx="1023">
                  <c:v>35400</c:v>
                </c:pt>
                <c:pt idx="1024">
                  <c:v>35412</c:v>
                </c:pt>
                <c:pt idx="1025">
                  <c:v>35416.56</c:v>
                </c:pt>
                <c:pt idx="1026">
                  <c:v>35424</c:v>
                </c:pt>
                <c:pt idx="1027">
                  <c:v>35427</c:v>
                </c:pt>
                <c:pt idx="1028">
                  <c:v>35472.48</c:v>
                </c:pt>
                <c:pt idx="1029">
                  <c:v>35482.2</c:v>
                </c:pt>
                <c:pt idx="1030">
                  <c:v>35496</c:v>
                </c:pt>
                <c:pt idx="1031">
                  <c:v>35500</c:v>
                </c:pt>
                <c:pt idx="1032">
                  <c:v>35500.2</c:v>
                </c:pt>
                <c:pt idx="1033">
                  <c:v>35520</c:v>
                </c:pt>
                <c:pt idx="1034">
                  <c:v>35550</c:v>
                </c:pt>
                <c:pt idx="1035">
                  <c:v>35554</c:v>
                </c:pt>
                <c:pt idx="1036">
                  <c:v>35556</c:v>
                </c:pt>
                <c:pt idx="1037">
                  <c:v>35568</c:v>
                </c:pt>
                <c:pt idx="1038">
                  <c:v>35570</c:v>
                </c:pt>
                <c:pt idx="1039">
                  <c:v>35576</c:v>
                </c:pt>
                <c:pt idx="1040">
                  <c:v>35600</c:v>
                </c:pt>
                <c:pt idx="1041">
                  <c:v>35640</c:v>
                </c:pt>
                <c:pt idx="1042">
                  <c:v>35654</c:v>
                </c:pt>
                <c:pt idx="1043">
                  <c:v>35665</c:v>
                </c:pt>
                <c:pt idx="1044">
                  <c:v>35700</c:v>
                </c:pt>
                <c:pt idx="1045">
                  <c:v>35713.6</c:v>
                </c:pt>
                <c:pt idx="1046">
                  <c:v>35775.63</c:v>
                </c:pt>
                <c:pt idx="1047">
                  <c:v>35780</c:v>
                </c:pt>
                <c:pt idx="1048">
                  <c:v>35808</c:v>
                </c:pt>
                <c:pt idx="1049">
                  <c:v>35820</c:v>
                </c:pt>
                <c:pt idx="1050">
                  <c:v>35827.2</c:v>
                </c:pt>
                <c:pt idx="1051">
                  <c:v>35832</c:v>
                </c:pt>
                <c:pt idx="1052">
                  <c:v>35880</c:v>
                </c:pt>
                <c:pt idx="1053">
                  <c:v>35900</c:v>
                </c:pt>
                <c:pt idx="1054">
                  <c:v>35916</c:v>
                </c:pt>
                <c:pt idx="1055">
                  <c:v>35918.4</c:v>
                </c:pt>
                <c:pt idx="1056">
                  <c:v>35960</c:v>
                </c:pt>
                <c:pt idx="1057">
                  <c:v>35976</c:v>
                </c:pt>
                <c:pt idx="1058">
                  <c:v>36000</c:v>
                </c:pt>
                <c:pt idx="1059">
                  <c:v>36021.96</c:v>
                </c:pt>
                <c:pt idx="1060">
                  <c:v>36048</c:v>
                </c:pt>
                <c:pt idx="1061">
                  <c:v>36069</c:v>
                </c:pt>
                <c:pt idx="1062">
                  <c:v>36072</c:v>
                </c:pt>
                <c:pt idx="1063">
                  <c:v>36077.28</c:v>
                </c:pt>
                <c:pt idx="1064">
                  <c:v>36100</c:v>
                </c:pt>
                <c:pt idx="1065">
                  <c:v>36108</c:v>
                </c:pt>
                <c:pt idx="1066">
                  <c:v>36120</c:v>
                </c:pt>
                <c:pt idx="1067">
                  <c:v>36129</c:v>
                </c:pt>
                <c:pt idx="1068">
                  <c:v>36132</c:v>
                </c:pt>
                <c:pt idx="1069">
                  <c:v>36144</c:v>
                </c:pt>
                <c:pt idx="1070">
                  <c:v>36153</c:v>
                </c:pt>
                <c:pt idx="1071">
                  <c:v>36156</c:v>
                </c:pt>
                <c:pt idx="1072">
                  <c:v>36168</c:v>
                </c:pt>
                <c:pt idx="1073">
                  <c:v>36184.8</c:v>
                </c:pt>
                <c:pt idx="1074">
                  <c:v>36188</c:v>
                </c:pt>
                <c:pt idx="1075">
                  <c:v>36194</c:v>
                </c:pt>
                <c:pt idx="1076">
                  <c:v>36200</c:v>
                </c:pt>
                <c:pt idx="1077">
                  <c:v>36225</c:v>
                </c:pt>
                <c:pt idx="1078">
                  <c:v>36228</c:v>
                </c:pt>
                <c:pt idx="1079">
                  <c:v>36240</c:v>
                </c:pt>
                <c:pt idx="1080">
                  <c:v>36250</c:v>
                </c:pt>
                <c:pt idx="1081">
                  <c:v>36252</c:v>
                </c:pt>
                <c:pt idx="1082">
                  <c:v>36276</c:v>
                </c:pt>
                <c:pt idx="1083">
                  <c:v>36288</c:v>
                </c:pt>
                <c:pt idx="1084">
                  <c:v>36297</c:v>
                </c:pt>
                <c:pt idx="1085">
                  <c:v>36300</c:v>
                </c:pt>
                <c:pt idx="1086">
                  <c:v>36320</c:v>
                </c:pt>
                <c:pt idx="1087">
                  <c:v>36360</c:v>
                </c:pt>
                <c:pt idx="1088">
                  <c:v>36396</c:v>
                </c:pt>
                <c:pt idx="1089">
                  <c:v>36400</c:v>
                </c:pt>
                <c:pt idx="1090">
                  <c:v>36416.84</c:v>
                </c:pt>
                <c:pt idx="1091">
                  <c:v>36444</c:v>
                </c:pt>
                <c:pt idx="1092">
                  <c:v>36450</c:v>
                </c:pt>
                <c:pt idx="1093">
                  <c:v>36461</c:v>
                </c:pt>
                <c:pt idx="1094">
                  <c:v>36475</c:v>
                </c:pt>
                <c:pt idx="1095">
                  <c:v>36480</c:v>
                </c:pt>
                <c:pt idx="1096">
                  <c:v>36500</c:v>
                </c:pt>
                <c:pt idx="1097">
                  <c:v>36504</c:v>
                </c:pt>
                <c:pt idx="1098">
                  <c:v>36538.32</c:v>
                </c:pt>
                <c:pt idx="1099">
                  <c:v>36566.4</c:v>
                </c:pt>
                <c:pt idx="1100">
                  <c:v>36572.88</c:v>
                </c:pt>
                <c:pt idx="1101">
                  <c:v>36576</c:v>
                </c:pt>
                <c:pt idx="1102">
                  <c:v>36588</c:v>
                </c:pt>
                <c:pt idx="1103">
                  <c:v>36600</c:v>
                </c:pt>
                <c:pt idx="1104">
                  <c:v>36628.8</c:v>
                </c:pt>
                <c:pt idx="1105">
                  <c:v>36636</c:v>
                </c:pt>
                <c:pt idx="1106">
                  <c:v>36648</c:v>
                </c:pt>
                <c:pt idx="1107">
                  <c:v>36662</c:v>
                </c:pt>
                <c:pt idx="1108">
                  <c:v>36672</c:v>
                </c:pt>
                <c:pt idx="1109">
                  <c:v>36684</c:v>
                </c:pt>
                <c:pt idx="1110">
                  <c:v>36700</c:v>
                </c:pt>
                <c:pt idx="1111">
                  <c:v>36707</c:v>
                </c:pt>
                <c:pt idx="1112">
                  <c:v>36712</c:v>
                </c:pt>
                <c:pt idx="1113">
                  <c:v>36720</c:v>
                </c:pt>
                <c:pt idx="1114">
                  <c:v>36729.6</c:v>
                </c:pt>
                <c:pt idx="1115">
                  <c:v>36750</c:v>
                </c:pt>
                <c:pt idx="1116">
                  <c:v>36780</c:v>
                </c:pt>
                <c:pt idx="1117">
                  <c:v>36789.24</c:v>
                </c:pt>
                <c:pt idx="1118">
                  <c:v>36800</c:v>
                </c:pt>
                <c:pt idx="1119">
                  <c:v>36840</c:v>
                </c:pt>
                <c:pt idx="1120">
                  <c:v>36850</c:v>
                </c:pt>
                <c:pt idx="1121">
                  <c:v>36852</c:v>
                </c:pt>
                <c:pt idx="1122">
                  <c:v>36888</c:v>
                </c:pt>
                <c:pt idx="1123">
                  <c:v>36895.02</c:v>
                </c:pt>
                <c:pt idx="1124">
                  <c:v>36900</c:v>
                </c:pt>
                <c:pt idx="1125">
                  <c:v>36903</c:v>
                </c:pt>
                <c:pt idx="1126">
                  <c:v>36928.26</c:v>
                </c:pt>
                <c:pt idx="1127">
                  <c:v>36933</c:v>
                </c:pt>
                <c:pt idx="1128">
                  <c:v>36933.72</c:v>
                </c:pt>
                <c:pt idx="1129">
                  <c:v>36960</c:v>
                </c:pt>
                <c:pt idx="1130">
                  <c:v>36996</c:v>
                </c:pt>
                <c:pt idx="1131">
                  <c:v>37000</c:v>
                </c:pt>
                <c:pt idx="1132">
                  <c:v>37008</c:v>
                </c:pt>
                <c:pt idx="1133">
                  <c:v>37017</c:v>
                </c:pt>
                <c:pt idx="1134">
                  <c:v>37020</c:v>
                </c:pt>
                <c:pt idx="1135">
                  <c:v>37050</c:v>
                </c:pt>
                <c:pt idx="1136">
                  <c:v>37076</c:v>
                </c:pt>
                <c:pt idx="1137">
                  <c:v>37080</c:v>
                </c:pt>
                <c:pt idx="1138">
                  <c:v>37086</c:v>
                </c:pt>
                <c:pt idx="1139">
                  <c:v>37090</c:v>
                </c:pt>
                <c:pt idx="1140">
                  <c:v>37100</c:v>
                </c:pt>
                <c:pt idx="1141">
                  <c:v>37120</c:v>
                </c:pt>
                <c:pt idx="1142">
                  <c:v>37148.8</c:v>
                </c:pt>
                <c:pt idx="1143">
                  <c:v>37152</c:v>
                </c:pt>
                <c:pt idx="1144">
                  <c:v>37157</c:v>
                </c:pt>
                <c:pt idx="1145">
                  <c:v>37195.2</c:v>
                </c:pt>
                <c:pt idx="1146">
                  <c:v>37200</c:v>
                </c:pt>
                <c:pt idx="1147">
                  <c:v>37209.6</c:v>
                </c:pt>
                <c:pt idx="1148">
                  <c:v>37225</c:v>
                </c:pt>
                <c:pt idx="1149">
                  <c:v>37232</c:v>
                </c:pt>
                <c:pt idx="1150">
                  <c:v>37236.96</c:v>
                </c:pt>
                <c:pt idx="1151">
                  <c:v>37245</c:v>
                </c:pt>
                <c:pt idx="1152">
                  <c:v>37273.6</c:v>
                </c:pt>
                <c:pt idx="1153">
                  <c:v>37290</c:v>
                </c:pt>
                <c:pt idx="1154">
                  <c:v>37300</c:v>
                </c:pt>
                <c:pt idx="1155">
                  <c:v>37308</c:v>
                </c:pt>
                <c:pt idx="1156">
                  <c:v>37315</c:v>
                </c:pt>
                <c:pt idx="1157">
                  <c:v>37320</c:v>
                </c:pt>
                <c:pt idx="1158">
                  <c:v>37342.5</c:v>
                </c:pt>
                <c:pt idx="1159">
                  <c:v>37344</c:v>
                </c:pt>
                <c:pt idx="1160">
                  <c:v>37392</c:v>
                </c:pt>
                <c:pt idx="1161">
                  <c:v>37400</c:v>
                </c:pt>
                <c:pt idx="1162">
                  <c:v>37404</c:v>
                </c:pt>
                <c:pt idx="1163">
                  <c:v>37417</c:v>
                </c:pt>
                <c:pt idx="1164">
                  <c:v>37423.99</c:v>
                </c:pt>
                <c:pt idx="1165">
                  <c:v>37440</c:v>
                </c:pt>
                <c:pt idx="1166">
                  <c:v>37459</c:v>
                </c:pt>
                <c:pt idx="1167">
                  <c:v>37460</c:v>
                </c:pt>
                <c:pt idx="1168">
                  <c:v>37500</c:v>
                </c:pt>
                <c:pt idx="1169">
                  <c:v>37506.48</c:v>
                </c:pt>
                <c:pt idx="1170">
                  <c:v>37513</c:v>
                </c:pt>
                <c:pt idx="1171">
                  <c:v>37516.8</c:v>
                </c:pt>
                <c:pt idx="1172">
                  <c:v>37560</c:v>
                </c:pt>
                <c:pt idx="1173">
                  <c:v>37584</c:v>
                </c:pt>
                <c:pt idx="1174">
                  <c:v>37595</c:v>
                </c:pt>
                <c:pt idx="1175">
                  <c:v>37596</c:v>
                </c:pt>
                <c:pt idx="1176">
                  <c:v>37600</c:v>
                </c:pt>
                <c:pt idx="1177">
                  <c:v>37620</c:v>
                </c:pt>
                <c:pt idx="1178">
                  <c:v>37648</c:v>
                </c:pt>
                <c:pt idx="1179">
                  <c:v>37676</c:v>
                </c:pt>
                <c:pt idx="1180">
                  <c:v>37680</c:v>
                </c:pt>
                <c:pt idx="1181">
                  <c:v>37681</c:v>
                </c:pt>
                <c:pt idx="1182">
                  <c:v>37692</c:v>
                </c:pt>
                <c:pt idx="1183">
                  <c:v>37700</c:v>
                </c:pt>
                <c:pt idx="1184">
                  <c:v>37732.83</c:v>
                </c:pt>
                <c:pt idx="1185">
                  <c:v>37740</c:v>
                </c:pt>
                <c:pt idx="1186">
                  <c:v>37750</c:v>
                </c:pt>
                <c:pt idx="1187">
                  <c:v>37752</c:v>
                </c:pt>
                <c:pt idx="1188">
                  <c:v>37760</c:v>
                </c:pt>
                <c:pt idx="1189">
                  <c:v>37785</c:v>
                </c:pt>
                <c:pt idx="1190">
                  <c:v>37793.6</c:v>
                </c:pt>
                <c:pt idx="1191">
                  <c:v>37800</c:v>
                </c:pt>
                <c:pt idx="1192">
                  <c:v>37818</c:v>
                </c:pt>
                <c:pt idx="1193">
                  <c:v>37820</c:v>
                </c:pt>
                <c:pt idx="1194">
                  <c:v>37824</c:v>
                </c:pt>
                <c:pt idx="1195">
                  <c:v>37850</c:v>
                </c:pt>
                <c:pt idx="1196">
                  <c:v>37876.8</c:v>
                </c:pt>
                <c:pt idx="1197">
                  <c:v>37896</c:v>
                </c:pt>
                <c:pt idx="1198">
                  <c:v>37920</c:v>
                </c:pt>
                <c:pt idx="1199">
                  <c:v>37947</c:v>
                </c:pt>
                <c:pt idx="1200">
                  <c:v>37950</c:v>
                </c:pt>
                <c:pt idx="1201">
                  <c:v>37956</c:v>
                </c:pt>
                <c:pt idx="1202">
                  <c:v>37960</c:v>
                </c:pt>
                <c:pt idx="1203">
                  <c:v>37965.24</c:v>
                </c:pt>
                <c:pt idx="1204">
                  <c:v>37980</c:v>
                </c:pt>
                <c:pt idx="1205">
                  <c:v>37992</c:v>
                </c:pt>
                <c:pt idx="1206">
                  <c:v>38000</c:v>
                </c:pt>
                <c:pt idx="1207">
                  <c:v>38000.04</c:v>
                </c:pt>
                <c:pt idx="1208">
                  <c:v>38001.6</c:v>
                </c:pt>
                <c:pt idx="1209">
                  <c:v>38004</c:v>
                </c:pt>
                <c:pt idx="1210">
                  <c:v>38014</c:v>
                </c:pt>
                <c:pt idx="1211">
                  <c:v>38016</c:v>
                </c:pt>
                <c:pt idx="1212">
                  <c:v>38040</c:v>
                </c:pt>
                <c:pt idx="1213">
                  <c:v>38052</c:v>
                </c:pt>
                <c:pt idx="1214">
                  <c:v>38060</c:v>
                </c:pt>
                <c:pt idx="1215">
                  <c:v>38088</c:v>
                </c:pt>
                <c:pt idx="1216">
                  <c:v>38100</c:v>
                </c:pt>
                <c:pt idx="1217">
                  <c:v>38112</c:v>
                </c:pt>
                <c:pt idx="1218">
                  <c:v>38117</c:v>
                </c:pt>
                <c:pt idx="1219">
                  <c:v>38126</c:v>
                </c:pt>
                <c:pt idx="1220">
                  <c:v>38160</c:v>
                </c:pt>
                <c:pt idx="1221">
                  <c:v>38168</c:v>
                </c:pt>
                <c:pt idx="1222">
                  <c:v>38176</c:v>
                </c:pt>
                <c:pt idx="1223">
                  <c:v>38196</c:v>
                </c:pt>
                <c:pt idx="1224">
                  <c:v>38200</c:v>
                </c:pt>
                <c:pt idx="1225">
                  <c:v>38200.08</c:v>
                </c:pt>
                <c:pt idx="1226">
                  <c:v>38208</c:v>
                </c:pt>
                <c:pt idx="1227">
                  <c:v>38213</c:v>
                </c:pt>
                <c:pt idx="1228">
                  <c:v>38220</c:v>
                </c:pt>
                <c:pt idx="1229">
                  <c:v>38244</c:v>
                </c:pt>
                <c:pt idx="1230">
                  <c:v>38250</c:v>
                </c:pt>
                <c:pt idx="1231">
                  <c:v>38268</c:v>
                </c:pt>
                <c:pt idx="1232">
                  <c:v>38269.33</c:v>
                </c:pt>
                <c:pt idx="1233">
                  <c:v>38272</c:v>
                </c:pt>
                <c:pt idx="1234">
                  <c:v>38295.6</c:v>
                </c:pt>
                <c:pt idx="1235">
                  <c:v>38300</c:v>
                </c:pt>
                <c:pt idx="1236">
                  <c:v>38304</c:v>
                </c:pt>
                <c:pt idx="1237">
                  <c:v>38340</c:v>
                </c:pt>
                <c:pt idx="1238">
                  <c:v>38352</c:v>
                </c:pt>
                <c:pt idx="1239">
                  <c:v>38368</c:v>
                </c:pt>
                <c:pt idx="1240">
                  <c:v>38376</c:v>
                </c:pt>
                <c:pt idx="1241">
                  <c:v>38397</c:v>
                </c:pt>
                <c:pt idx="1242">
                  <c:v>38400</c:v>
                </c:pt>
                <c:pt idx="1243">
                  <c:v>38417.6</c:v>
                </c:pt>
                <c:pt idx="1244">
                  <c:v>38423</c:v>
                </c:pt>
                <c:pt idx="1245">
                  <c:v>38423.87</c:v>
                </c:pt>
                <c:pt idx="1246">
                  <c:v>38450</c:v>
                </c:pt>
                <c:pt idx="1247">
                  <c:v>38480</c:v>
                </c:pt>
                <c:pt idx="1248">
                  <c:v>38484</c:v>
                </c:pt>
                <c:pt idx="1249">
                  <c:v>38492</c:v>
                </c:pt>
                <c:pt idx="1250">
                  <c:v>38496</c:v>
                </c:pt>
                <c:pt idx="1251">
                  <c:v>38500</c:v>
                </c:pt>
                <c:pt idx="1252">
                  <c:v>38508</c:v>
                </c:pt>
                <c:pt idx="1253">
                  <c:v>38532</c:v>
                </c:pt>
                <c:pt idx="1254">
                  <c:v>38556</c:v>
                </c:pt>
                <c:pt idx="1255">
                  <c:v>38568</c:v>
                </c:pt>
                <c:pt idx="1256">
                  <c:v>38599.8</c:v>
                </c:pt>
                <c:pt idx="1257">
                  <c:v>38600</c:v>
                </c:pt>
                <c:pt idx="1258">
                  <c:v>38604</c:v>
                </c:pt>
                <c:pt idx="1259">
                  <c:v>38616</c:v>
                </c:pt>
                <c:pt idx="1260">
                  <c:v>38628.96</c:v>
                </c:pt>
                <c:pt idx="1261">
                  <c:v>38643</c:v>
                </c:pt>
                <c:pt idx="1262">
                  <c:v>38644</c:v>
                </c:pt>
                <c:pt idx="1263">
                  <c:v>38652</c:v>
                </c:pt>
                <c:pt idx="1264">
                  <c:v>38664</c:v>
                </c:pt>
                <c:pt idx="1265">
                  <c:v>38667</c:v>
                </c:pt>
                <c:pt idx="1266">
                  <c:v>38688</c:v>
                </c:pt>
                <c:pt idx="1267">
                  <c:v>38698</c:v>
                </c:pt>
                <c:pt idx="1268">
                  <c:v>38700</c:v>
                </c:pt>
                <c:pt idx="1269">
                  <c:v>38702.78</c:v>
                </c:pt>
                <c:pt idx="1270">
                  <c:v>38720.64</c:v>
                </c:pt>
                <c:pt idx="1271">
                  <c:v>38727.12</c:v>
                </c:pt>
                <c:pt idx="1272">
                  <c:v>38748</c:v>
                </c:pt>
                <c:pt idx="1273">
                  <c:v>38760</c:v>
                </c:pt>
                <c:pt idx="1274">
                  <c:v>38769.12</c:v>
                </c:pt>
                <c:pt idx="1275">
                  <c:v>38790</c:v>
                </c:pt>
                <c:pt idx="1276">
                  <c:v>38792</c:v>
                </c:pt>
                <c:pt idx="1277">
                  <c:v>38795.4</c:v>
                </c:pt>
                <c:pt idx="1278">
                  <c:v>38800</c:v>
                </c:pt>
                <c:pt idx="1279">
                  <c:v>38832</c:v>
                </c:pt>
                <c:pt idx="1280">
                  <c:v>38850</c:v>
                </c:pt>
                <c:pt idx="1281">
                  <c:v>38880</c:v>
                </c:pt>
                <c:pt idx="1282">
                  <c:v>38896</c:v>
                </c:pt>
                <c:pt idx="1283">
                  <c:v>38900</c:v>
                </c:pt>
                <c:pt idx="1284">
                  <c:v>38904</c:v>
                </c:pt>
                <c:pt idx="1285">
                  <c:v>38918.4</c:v>
                </c:pt>
                <c:pt idx="1286">
                  <c:v>38970.81</c:v>
                </c:pt>
                <c:pt idx="1287">
                  <c:v>38973</c:v>
                </c:pt>
                <c:pt idx="1288">
                  <c:v>39000</c:v>
                </c:pt>
                <c:pt idx="1289">
                  <c:v>39036.96</c:v>
                </c:pt>
                <c:pt idx="1290">
                  <c:v>39048</c:v>
                </c:pt>
                <c:pt idx="1291">
                  <c:v>39099</c:v>
                </c:pt>
                <c:pt idx="1292">
                  <c:v>39100</c:v>
                </c:pt>
                <c:pt idx="1293">
                  <c:v>39120</c:v>
                </c:pt>
                <c:pt idx="1294">
                  <c:v>39124</c:v>
                </c:pt>
                <c:pt idx="1295">
                  <c:v>39150</c:v>
                </c:pt>
                <c:pt idx="1296">
                  <c:v>39168</c:v>
                </c:pt>
                <c:pt idx="1297">
                  <c:v>39184</c:v>
                </c:pt>
                <c:pt idx="1298">
                  <c:v>39192</c:v>
                </c:pt>
                <c:pt idx="1299">
                  <c:v>39200</c:v>
                </c:pt>
                <c:pt idx="1300">
                  <c:v>39204</c:v>
                </c:pt>
                <c:pt idx="1301">
                  <c:v>39216</c:v>
                </c:pt>
                <c:pt idx="1302">
                  <c:v>39240</c:v>
                </c:pt>
                <c:pt idx="1303">
                  <c:v>39270</c:v>
                </c:pt>
                <c:pt idx="1304">
                  <c:v>39288</c:v>
                </c:pt>
                <c:pt idx="1305">
                  <c:v>39300</c:v>
                </c:pt>
                <c:pt idx="1306">
                  <c:v>39312</c:v>
                </c:pt>
                <c:pt idx="1307">
                  <c:v>39336</c:v>
                </c:pt>
                <c:pt idx="1308">
                  <c:v>39342.48</c:v>
                </c:pt>
                <c:pt idx="1309">
                  <c:v>39359</c:v>
                </c:pt>
                <c:pt idx="1310">
                  <c:v>39396</c:v>
                </c:pt>
                <c:pt idx="1311">
                  <c:v>39400</c:v>
                </c:pt>
                <c:pt idx="1312">
                  <c:v>39420</c:v>
                </c:pt>
                <c:pt idx="1313">
                  <c:v>39432</c:v>
                </c:pt>
                <c:pt idx="1314">
                  <c:v>39456</c:v>
                </c:pt>
                <c:pt idx="1315">
                  <c:v>39480</c:v>
                </c:pt>
                <c:pt idx="1316">
                  <c:v>39481</c:v>
                </c:pt>
                <c:pt idx="1317">
                  <c:v>39500</c:v>
                </c:pt>
                <c:pt idx="1318">
                  <c:v>39504</c:v>
                </c:pt>
                <c:pt idx="1319">
                  <c:v>39516</c:v>
                </c:pt>
                <c:pt idx="1320">
                  <c:v>39520</c:v>
                </c:pt>
                <c:pt idx="1321">
                  <c:v>39552</c:v>
                </c:pt>
                <c:pt idx="1322">
                  <c:v>39562</c:v>
                </c:pt>
                <c:pt idx="1323">
                  <c:v>39564</c:v>
                </c:pt>
                <c:pt idx="1324">
                  <c:v>39580.8</c:v>
                </c:pt>
                <c:pt idx="1325">
                  <c:v>39600</c:v>
                </c:pt>
                <c:pt idx="1326">
                  <c:v>39624</c:v>
                </c:pt>
                <c:pt idx="1327">
                  <c:v>39660</c:v>
                </c:pt>
                <c:pt idx="1328">
                  <c:v>39666</c:v>
                </c:pt>
                <c:pt idx="1329">
                  <c:v>39672</c:v>
                </c:pt>
                <c:pt idx="1330">
                  <c:v>39684</c:v>
                </c:pt>
                <c:pt idx="1331">
                  <c:v>39689</c:v>
                </c:pt>
                <c:pt idx="1332">
                  <c:v>39700</c:v>
                </c:pt>
                <c:pt idx="1333">
                  <c:v>39750</c:v>
                </c:pt>
                <c:pt idx="1334">
                  <c:v>39772</c:v>
                </c:pt>
                <c:pt idx="1335">
                  <c:v>39779</c:v>
                </c:pt>
                <c:pt idx="1336">
                  <c:v>39800</c:v>
                </c:pt>
                <c:pt idx="1337">
                  <c:v>39804</c:v>
                </c:pt>
                <c:pt idx="1338">
                  <c:v>39828</c:v>
                </c:pt>
                <c:pt idx="1339">
                  <c:v>39860</c:v>
                </c:pt>
                <c:pt idx="1340">
                  <c:v>39862</c:v>
                </c:pt>
                <c:pt idx="1341">
                  <c:v>39870</c:v>
                </c:pt>
                <c:pt idx="1342">
                  <c:v>39875</c:v>
                </c:pt>
                <c:pt idx="1343">
                  <c:v>39900</c:v>
                </c:pt>
                <c:pt idx="1344">
                  <c:v>39915</c:v>
                </c:pt>
                <c:pt idx="1345">
                  <c:v>39948</c:v>
                </c:pt>
                <c:pt idx="1346">
                  <c:v>39960</c:v>
                </c:pt>
                <c:pt idx="1347">
                  <c:v>39962</c:v>
                </c:pt>
                <c:pt idx="1348">
                  <c:v>39975</c:v>
                </c:pt>
                <c:pt idx="1349">
                  <c:v>39990</c:v>
                </c:pt>
                <c:pt idx="1350">
                  <c:v>39996</c:v>
                </c:pt>
                <c:pt idx="1351">
                  <c:v>39999</c:v>
                </c:pt>
                <c:pt idx="1352">
                  <c:v>40000</c:v>
                </c:pt>
                <c:pt idx="1353">
                  <c:v>40008</c:v>
                </c:pt>
                <c:pt idx="1354">
                  <c:v>40020</c:v>
                </c:pt>
                <c:pt idx="1355">
                  <c:v>40040</c:v>
                </c:pt>
                <c:pt idx="1356">
                  <c:v>40044</c:v>
                </c:pt>
                <c:pt idx="1357">
                  <c:v>40046</c:v>
                </c:pt>
                <c:pt idx="1358">
                  <c:v>40050</c:v>
                </c:pt>
                <c:pt idx="1359">
                  <c:v>40056</c:v>
                </c:pt>
                <c:pt idx="1360">
                  <c:v>40056.64</c:v>
                </c:pt>
                <c:pt idx="1361">
                  <c:v>40058</c:v>
                </c:pt>
                <c:pt idx="1362">
                  <c:v>40068</c:v>
                </c:pt>
                <c:pt idx="1363">
                  <c:v>40080</c:v>
                </c:pt>
                <c:pt idx="1364">
                  <c:v>40084.8</c:v>
                </c:pt>
                <c:pt idx="1365">
                  <c:v>40100</c:v>
                </c:pt>
                <c:pt idx="1366">
                  <c:v>40104</c:v>
                </c:pt>
                <c:pt idx="1367">
                  <c:v>40113</c:v>
                </c:pt>
                <c:pt idx="1368">
                  <c:v>40116.12</c:v>
                </c:pt>
                <c:pt idx="1369">
                  <c:v>40200</c:v>
                </c:pt>
                <c:pt idx="1370">
                  <c:v>40224</c:v>
                </c:pt>
                <c:pt idx="1371">
                  <c:v>40246</c:v>
                </c:pt>
                <c:pt idx="1372">
                  <c:v>40250</c:v>
                </c:pt>
                <c:pt idx="1373">
                  <c:v>40255</c:v>
                </c:pt>
                <c:pt idx="1374">
                  <c:v>40269</c:v>
                </c:pt>
                <c:pt idx="1375">
                  <c:v>40272</c:v>
                </c:pt>
                <c:pt idx="1376">
                  <c:v>40277</c:v>
                </c:pt>
                <c:pt idx="1377">
                  <c:v>40296</c:v>
                </c:pt>
                <c:pt idx="1378">
                  <c:v>40300</c:v>
                </c:pt>
                <c:pt idx="1379">
                  <c:v>40308</c:v>
                </c:pt>
                <c:pt idx="1380">
                  <c:v>40310</c:v>
                </c:pt>
                <c:pt idx="1381">
                  <c:v>40320</c:v>
                </c:pt>
                <c:pt idx="1382">
                  <c:v>40351.56</c:v>
                </c:pt>
                <c:pt idx="1383">
                  <c:v>40400</c:v>
                </c:pt>
                <c:pt idx="1384">
                  <c:v>40404</c:v>
                </c:pt>
                <c:pt idx="1385">
                  <c:v>40406</c:v>
                </c:pt>
                <c:pt idx="1386">
                  <c:v>40428</c:v>
                </c:pt>
                <c:pt idx="1387">
                  <c:v>40440</c:v>
                </c:pt>
                <c:pt idx="1388">
                  <c:v>40452</c:v>
                </c:pt>
                <c:pt idx="1389">
                  <c:v>40499</c:v>
                </c:pt>
                <c:pt idx="1390">
                  <c:v>40500</c:v>
                </c:pt>
                <c:pt idx="1391">
                  <c:v>40512</c:v>
                </c:pt>
                <c:pt idx="1392">
                  <c:v>40514.64</c:v>
                </c:pt>
                <c:pt idx="1393">
                  <c:v>40518</c:v>
                </c:pt>
                <c:pt idx="1394">
                  <c:v>40542</c:v>
                </c:pt>
                <c:pt idx="1395">
                  <c:v>40556</c:v>
                </c:pt>
                <c:pt idx="1396">
                  <c:v>40560</c:v>
                </c:pt>
                <c:pt idx="1397">
                  <c:v>40581</c:v>
                </c:pt>
                <c:pt idx="1398">
                  <c:v>40584</c:v>
                </c:pt>
                <c:pt idx="1399">
                  <c:v>40610</c:v>
                </c:pt>
                <c:pt idx="1400">
                  <c:v>40700</c:v>
                </c:pt>
                <c:pt idx="1401">
                  <c:v>40704</c:v>
                </c:pt>
                <c:pt idx="1402">
                  <c:v>40720</c:v>
                </c:pt>
                <c:pt idx="1403">
                  <c:v>40740</c:v>
                </c:pt>
                <c:pt idx="1404">
                  <c:v>40752</c:v>
                </c:pt>
                <c:pt idx="1405">
                  <c:v>40777</c:v>
                </c:pt>
                <c:pt idx="1406">
                  <c:v>40792</c:v>
                </c:pt>
                <c:pt idx="1407">
                  <c:v>40800</c:v>
                </c:pt>
                <c:pt idx="1408">
                  <c:v>40809</c:v>
                </c:pt>
                <c:pt idx="1409">
                  <c:v>40860</c:v>
                </c:pt>
                <c:pt idx="1410">
                  <c:v>40872</c:v>
                </c:pt>
                <c:pt idx="1411">
                  <c:v>40896</c:v>
                </c:pt>
                <c:pt idx="1412">
                  <c:v>40900</c:v>
                </c:pt>
                <c:pt idx="1413">
                  <c:v>40904</c:v>
                </c:pt>
                <c:pt idx="1414">
                  <c:v>40906</c:v>
                </c:pt>
                <c:pt idx="1415">
                  <c:v>40934.4</c:v>
                </c:pt>
                <c:pt idx="1416">
                  <c:v>40944</c:v>
                </c:pt>
                <c:pt idx="1417">
                  <c:v>40980</c:v>
                </c:pt>
                <c:pt idx="1418">
                  <c:v>40988.76</c:v>
                </c:pt>
                <c:pt idx="1419">
                  <c:v>40992</c:v>
                </c:pt>
                <c:pt idx="1420">
                  <c:v>40999.92</c:v>
                </c:pt>
                <c:pt idx="1421">
                  <c:v>41000</c:v>
                </c:pt>
                <c:pt idx="1422">
                  <c:v>41004</c:v>
                </c:pt>
                <c:pt idx="1423">
                  <c:v>41017.56</c:v>
                </c:pt>
                <c:pt idx="1424">
                  <c:v>41033</c:v>
                </c:pt>
                <c:pt idx="1425">
                  <c:v>41050</c:v>
                </c:pt>
                <c:pt idx="1426">
                  <c:v>41053</c:v>
                </c:pt>
                <c:pt idx="1427">
                  <c:v>41056</c:v>
                </c:pt>
                <c:pt idx="1428">
                  <c:v>41100</c:v>
                </c:pt>
                <c:pt idx="1429">
                  <c:v>41124</c:v>
                </c:pt>
                <c:pt idx="1430">
                  <c:v>41136</c:v>
                </c:pt>
                <c:pt idx="1431">
                  <c:v>41145.6</c:v>
                </c:pt>
                <c:pt idx="1432">
                  <c:v>41159</c:v>
                </c:pt>
                <c:pt idx="1433">
                  <c:v>41160</c:v>
                </c:pt>
                <c:pt idx="1434">
                  <c:v>41196</c:v>
                </c:pt>
                <c:pt idx="1435">
                  <c:v>41200</c:v>
                </c:pt>
                <c:pt idx="1436">
                  <c:v>41235</c:v>
                </c:pt>
                <c:pt idx="1437">
                  <c:v>41280</c:v>
                </c:pt>
                <c:pt idx="1438">
                  <c:v>41300</c:v>
                </c:pt>
                <c:pt idx="1439">
                  <c:v>41303</c:v>
                </c:pt>
                <c:pt idx="1440">
                  <c:v>41316</c:v>
                </c:pt>
                <c:pt idx="1441">
                  <c:v>41325</c:v>
                </c:pt>
                <c:pt idx="1442">
                  <c:v>41340</c:v>
                </c:pt>
                <c:pt idx="1443">
                  <c:v>41347.2</c:v>
                </c:pt>
                <c:pt idx="1444">
                  <c:v>41356.8</c:v>
                </c:pt>
                <c:pt idx="1445">
                  <c:v>41400</c:v>
                </c:pt>
                <c:pt idx="1446">
                  <c:v>41412</c:v>
                </c:pt>
                <c:pt idx="1447">
                  <c:v>41464.28</c:v>
                </c:pt>
                <c:pt idx="1448">
                  <c:v>41490.72</c:v>
                </c:pt>
                <c:pt idx="1449">
                  <c:v>41496</c:v>
                </c:pt>
                <c:pt idx="1450">
                  <c:v>41500</c:v>
                </c:pt>
                <c:pt idx="1451">
                  <c:v>41504.4</c:v>
                </c:pt>
                <c:pt idx="1452">
                  <c:v>41508</c:v>
                </c:pt>
                <c:pt idx="1453">
                  <c:v>41520</c:v>
                </c:pt>
                <c:pt idx="1454">
                  <c:v>41529.6</c:v>
                </c:pt>
                <c:pt idx="1455">
                  <c:v>41548.8</c:v>
                </c:pt>
                <c:pt idx="1456">
                  <c:v>41558</c:v>
                </c:pt>
                <c:pt idx="1457">
                  <c:v>41579</c:v>
                </c:pt>
                <c:pt idx="1458">
                  <c:v>41600</c:v>
                </c:pt>
                <c:pt idx="1459">
                  <c:v>41604</c:v>
                </c:pt>
                <c:pt idx="1460">
                  <c:v>41640</c:v>
                </c:pt>
                <c:pt idx="1461">
                  <c:v>41652</c:v>
                </c:pt>
                <c:pt idx="1462">
                  <c:v>41658</c:v>
                </c:pt>
                <c:pt idx="1463">
                  <c:v>41664</c:v>
                </c:pt>
                <c:pt idx="1464">
                  <c:v>41676</c:v>
                </c:pt>
                <c:pt idx="1465">
                  <c:v>41700</c:v>
                </c:pt>
                <c:pt idx="1466">
                  <c:v>41717</c:v>
                </c:pt>
                <c:pt idx="1467">
                  <c:v>41718</c:v>
                </c:pt>
                <c:pt idx="1468">
                  <c:v>41721.6</c:v>
                </c:pt>
                <c:pt idx="1469">
                  <c:v>41725</c:v>
                </c:pt>
                <c:pt idx="1470">
                  <c:v>41745</c:v>
                </c:pt>
                <c:pt idx="1471">
                  <c:v>41750</c:v>
                </c:pt>
                <c:pt idx="1472">
                  <c:v>41760</c:v>
                </c:pt>
                <c:pt idx="1473">
                  <c:v>41766.4</c:v>
                </c:pt>
                <c:pt idx="1474">
                  <c:v>41779</c:v>
                </c:pt>
                <c:pt idx="1475">
                  <c:v>41784</c:v>
                </c:pt>
                <c:pt idx="1476">
                  <c:v>41800</c:v>
                </c:pt>
                <c:pt idx="1477">
                  <c:v>41808</c:v>
                </c:pt>
                <c:pt idx="1478">
                  <c:v>41820</c:v>
                </c:pt>
                <c:pt idx="1479">
                  <c:v>41830.08</c:v>
                </c:pt>
                <c:pt idx="1480">
                  <c:v>41860</c:v>
                </c:pt>
                <c:pt idx="1481">
                  <c:v>41869</c:v>
                </c:pt>
                <c:pt idx="1482">
                  <c:v>41880</c:v>
                </c:pt>
                <c:pt idx="1483">
                  <c:v>41892</c:v>
                </c:pt>
                <c:pt idx="1484">
                  <c:v>41900</c:v>
                </c:pt>
                <c:pt idx="1485">
                  <c:v>41904</c:v>
                </c:pt>
                <c:pt idx="1486">
                  <c:v>41916</c:v>
                </c:pt>
                <c:pt idx="1487">
                  <c:v>41926</c:v>
                </c:pt>
                <c:pt idx="1488">
                  <c:v>41941</c:v>
                </c:pt>
                <c:pt idx="1489">
                  <c:v>41976</c:v>
                </c:pt>
                <c:pt idx="1490">
                  <c:v>41979.6</c:v>
                </c:pt>
                <c:pt idx="1491">
                  <c:v>42000</c:v>
                </c:pt>
                <c:pt idx="1492">
                  <c:v>42016</c:v>
                </c:pt>
                <c:pt idx="1493">
                  <c:v>42048</c:v>
                </c:pt>
                <c:pt idx="1494">
                  <c:v>42050</c:v>
                </c:pt>
                <c:pt idx="1495">
                  <c:v>42072</c:v>
                </c:pt>
                <c:pt idx="1496">
                  <c:v>42082</c:v>
                </c:pt>
                <c:pt idx="1497">
                  <c:v>42090.48</c:v>
                </c:pt>
                <c:pt idx="1498">
                  <c:v>42096</c:v>
                </c:pt>
                <c:pt idx="1499">
                  <c:v>42100</c:v>
                </c:pt>
                <c:pt idx="1500">
                  <c:v>42108</c:v>
                </c:pt>
                <c:pt idx="1501">
                  <c:v>42116</c:v>
                </c:pt>
                <c:pt idx="1502">
                  <c:v>42120</c:v>
                </c:pt>
                <c:pt idx="1503">
                  <c:v>42132</c:v>
                </c:pt>
                <c:pt idx="1504">
                  <c:v>42140</c:v>
                </c:pt>
                <c:pt idx="1505">
                  <c:v>42162</c:v>
                </c:pt>
                <c:pt idx="1506">
                  <c:v>42179.04</c:v>
                </c:pt>
                <c:pt idx="1507">
                  <c:v>42200</c:v>
                </c:pt>
                <c:pt idx="1508">
                  <c:v>42204</c:v>
                </c:pt>
                <c:pt idx="1509">
                  <c:v>42224</c:v>
                </c:pt>
                <c:pt idx="1510">
                  <c:v>42228</c:v>
                </c:pt>
                <c:pt idx="1511">
                  <c:v>42230.04</c:v>
                </c:pt>
                <c:pt idx="1512">
                  <c:v>42240</c:v>
                </c:pt>
                <c:pt idx="1513">
                  <c:v>42252</c:v>
                </c:pt>
                <c:pt idx="1514">
                  <c:v>42264</c:v>
                </c:pt>
                <c:pt idx="1515">
                  <c:v>42288</c:v>
                </c:pt>
                <c:pt idx="1516">
                  <c:v>42300</c:v>
                </c:pt>
                <c:pt idx="1517">
                  <c:v>42307.2</c:v>
                </c:pt>
                <c:pt idx="1518">
                  <c:v>42312</c:v>
                </c:pt>
                <c:pt idx="1519">
                  <c:v>42320</c:v>
                </c:pt>
                <c:pt idx="1520">
                  <c:v>42324</c:v>
                </c:pt>
                <c:pt idx="1521">
                  <c:v>42328</c:v>
                </c:pt>
                <c:pt idx="1522">
                  <c:v>42336</c:v>
                </c:pt>
                <c:pt idx="1523">
                  <c:v>42348</c:v>
                </c:pt>
                <c:pt idx="1524">
                  <c:v>42400</c:v>
                </c:pt>
                <c:pt idx="1525">
                  <c:v>42432</c:v>
                </c:pt>
                <c:pt idx="1526">
                  <c:v>42480</c:v>
                </c:pt>
                <c:pt idx="1527">
                  <c:v>42494</c:v>
                </c:pt>
                <c:pt idx="1528">
                  <c:v>42499</c:v>
                </c:pt>
                <c:pt idx="1529">
                  <c:v>42500</c:v>
                </c:pt>
                <c:pt idx="1530">
                  <c:v>42504</c:v>
                </c:pt>
                <c:pt idx="1531">
                  <c:v>42552</c:v>
                </c:pt>
                <c:pt idx="1532">
                  <c:v>42556.8</c:v>
                </c:pt>
                <c:pt idx="1533">
                  <c:v>42588</c:v>
                </c:pt>
                <c:pt idx="1534">
                  <c:v>42597</c:v>
                </c:pt>
                <c:pt idx="1535">
                  <c:v>42600</c:v>
                </c:pt>
                <c:pt idx="1536">
                  <c:v>42614</c:v>
                </c:pt>
                <c:pt idx="1537">
                  <c:v>42642.71</c:v>
                </c:pt>
                <c:pt idx="1538">
                  <c:v>42655.8</c:v>
                </c:pt>
                <c:pt idx="1539">
                  <c:v>42656.4</c:v>
                </c:pt>
                <c:pt idx="1540">
                  <c:v>42660</c:v>
                </c:pt>
                <c:pt idx="1541">
                  <c:v>42672.48</c:v>
                </c:pt>
                <c:pt idx="1542">
                  <c:v>42682</c:v>
                </c:pt>
                <c:pt idx="1543">
                  <c:v>42708</c:v>
                </c:pt>
                <c:pt idx="1544">
                  <c:v>42744</c:v>
                </c:pt>
                <c:pt idx="1545">
                  <c:v>42756</c:v>
                </c:pt>
                <c:pt idx="1546">
                  <c:v>42759</c:v>
                </c:pt>
                <c:pt idx="1547">
                  <c:v>42765</c:v>
                </c:pt>
                <c:pt idx="1548">
                  <c:v>42769</c:v>
                </c:pt>
                <c:pt idx="1549">
                  <c:v>42792</c:v>
                </c:pt>
                <c:pt idx="1550">
                  <c:v>42806</c:v>
                </c:pt>
                <c:pt idx="1551">
                  <c:v>42816</c:v>
                </c:pt>
                <c:pt idx="1552">
                  <c:v>42840</c:v>
                </c:pt>
                <c:pt idx="1553">
                  <c:v>42856</c:v>
                </c:pt>
                <c:pt idx="1554">
                  <c:v>42870</c:v>
                </c:pt>
                <c:pt idx="1555">
                  <c:v>42886</c:v>
                </c:pt>
                <c:pt idx="1556">
                  <c:v>42900</c:v>
                </c:pt>
                <c:pt idx="1557">
                  <c:v>42910</c:v>
                </c:pt>
                <c:pt idx="1558">
                  <c:v>42960</c:v>
                </c:pt>
                <c:pt idx="1559">
                  <c:v>42994</c:v>
                </c:pt>
                <c:pt idx="1560">
                  <c:v>42996</c:v>
                </c:pt>
                <c:pt idx="1561">
                  <c:v>43000</c:v>
                </c:pt>
                <c:pt idx="1562">
                  <c:v>43004</c:v>
                </c:pt>
                <c:pt idx="1563">
                  <c:v>43008</c:v>
                </c:pt>
                <c:pt idx="1564">
                  <c:v>43015.44</c:v>
                </c:pt>
                <c:pt idx="1565">
                  <c:v>43080</c:v>
                </c:pt>
                <c:pt idx="1566">
                  <c:v>43104</c:v>
                </c:pt>
                <c:pt idx="1567">
                  <c:v>43108</c:v>
                </c:pt>
                <c:pt idx="1568">
                  <c:v>43150</c:v>
                </c:pt>
                <c:pt idx="1569">
                  <c:v>43160</c:v>
                </c:pt>
                <c:pt idx="1570">
                  <c:v>43200</c:v>
                </c:pt>
                <c:pt idx="1571">
                  <c:v>43212</c:v>
                </c:pt>
                <c:pt idx="1572">
                  <c:v>43215.54</c:v>
                </c:pt>
                <c:pt idx="1573">
                  <c:v>43218</c:v>
                </c:pt>
                <c:pt idx="1574">
                  <c:v>43236</c:v>
                </c:pt>
                <c:pt idx="1575">
                  <c:v>43260</c:v>
                </c:pt>
                <c:pt idx="1576">
                  <c:v>43264</c:v>
                </c:pt>
                <c:pt idx="1577">
                  <c:v>43275</c:v>
                </c:pt>
                <c:pt idx="1578">
                  <c:v>43288</c:v>
                </c:pt>
                <c:pt idx="1579">
                  <c:v>43300</c:v>
                </c:pt>
                <c:pt idx="1580">
                  <c:v>43320</c:v>
                </c:pt>
                <c:pt idx="1581">
                  <c:v>43337</c:v>
                </c:pt>
                <c:pt idx="1582">
                  <c:v>43344</c:v>
                </c:pt>
                <c:pt idx="1583">
                  <c:v>43370</c:v>
                </c:pt>
                <c:pt idx="1584">
                  <c:v>43385</c:v>
                </c:pt>
                <c:pt idx="1585">
                  <c:v>43392</c:v>
                </c:pt>
                <c:pt idx="1586">
                  <c:v>43400</c:v>
                </c:pt>
                <c:pt idx="1587">
                  <c:v>43452</c:v>
                </c:pt>
                <c:pt idx="1588">
                  <c:v>43495</c:v>
                </c:pt>
                <c:pt idx="1589">
                  <c:v>43500</c:v>
                </c:pt>
                <c:pt idx="1590">
                  <c:v>43538</c:v>
                </c:pt>
                <c:pt idx="1591">
                  <c:v>43560</c:v>
                </c:pt>
                <c:pt idx="1592">
                  <c:v>43596</c:v>
                </c:pt>
                <c:pt idx="1593">
                  <c:v>43600</c:v>
                </c:pt>
                <c:pt idx="1594">
                  <c:v>43616.75</c:v>
                </c:pt>
                <c:pt idx="1595">
                  <c:v>43625</c:v>
                </c:pt>
                <c:pt idx="1596">
                  <c:v>43656</c:v>
                </c:pt>
                <c:pt idx="1597">
                  <c:v>43680</c:v>
                </c:pt>
                <c:pt idx="1598">
                  <c:v>43700</c:v>
                </c:pt>
                <c:pt idx="1599">
                  <c:v>43738</c:v>
                </c:pt>
                <c:pt idx="1600">
                  <c:v>43776</c:v>
                </c:pt>
                <c:pt idx="1601">
                  <c:v>43800</c:v>
                </c:pt>
                <c:pt idx="1602">
                  <c:v>43812</c:v>
                </c:pt>
                <c:pt idx="1603">
                  <c:v>43860</c:v>
                </c:pt>
                <c:pt idx="1604">
                  <c:v>43867</c:v>
                </c:pt>
                <c:pt idx="1605">
                  <c:v>43872</c:v>
                </c:pt>
                <c:pt idx="1606">
                  <c:v>43873</c:v>
                </c:pt>
                <c:pt idx="1607">
                  <c:v>43900</c:v>
                </c:pt>
                <c:pt idx="1608">
                  <c:v>43920</c:v>
                </c:pt>
                <c:pt idx="1609">
                  <c:v>43929.6</c:v>
                </c:pt>
                <c:pt idx="1610">
                  <c:v>43932</c:v>
                </c:pt>
                <c:pt idx="1611">
                  <c:v>43949</c:v>
                </c:pt>
                <c:pt idx="1612">
                  <c:v>43955.48</c:v>
                </c:pt>
                <c:pt idx="1613">
                  <c:v>43958</c:v>
                </c:pt>
                <c:pt idx="1614">
                  <c:v>43971</c:v>
                </c:pt>
                <c:pt idx="1615">
                  <c:v>43992</c:v>
                </c:pt>
                <c:pt idx="1616">
                  <c:v>44000</c:v>
                </c:pt>
                <c:pt idx="1617">
                  <c:v>44004</c:v>
                </c:pt>
                <c:pt idx="1618">
                  <c:v>44016</c:v>
                </c:pt>
                <c:pt idx="1619">
                  <c:v>44049.6</c:v>
                </c:pt>
                <c:pt idx="1620">
                  <c:v>44054</c:v>
                </c:pt>
                <c:pt idx="1621">
                  <c:v>44064</c:v>
                </c:pt>
                <c:pt idx="1622">
                  <c:v>44088</c:v>
                </c:pt>
                <c:pt idx="1623">
                  <c:v>44094</c:v>
                </c:pt>
                <c:pt idx="1624">
                  <c:v>44100</c:v>
                </c:pt>
                <c:pt idx="1625">
                  <c:v>44104</c:v>
                </c:pt>
                <c:pt idx="1626">
                  <c:v>44106</c:v>
                </c:pt>
                <c:pt idx="1627">
                  <c:v>44136</c:v>
                </c:pt>
                <c:pt idx="1628">
                  <c:v>44137</c:v>
                </c:pt>
                <c:pt idx="1629">
                  <c:v>44160</c:v>
                </c:pt>
                <c:pt idx="1630">
                  <c:v>44196</c:v>
                </c:pt>
                <c:pt idx="1631">
                  <c:v>44200</c:v>
                </c:pt>
                <c:pt idx="1632">
                  <c:v>44208</c:v>
                </c:pt>
                <c:pt idx="1633">
                  <c:v>44248</c:v>
                </c:pt>
                <c:pt idx="1634">
                  <c:v>44250</c:v>
                </c:pt>
                <c:pt idx="1635">
                  <c:v>44300</c:v>
                </c:pt>
                <c:pt idx="1636">
                  <c:v>44304</c:v>
                </c:pt>
                <c:pt idx="1637">
                  <c:v>44340</c:v>
                </c:pt>
                <c:pt idx="1638">
                  <c:v>44390</c:v>
                </c:pt>
                <c:pt idx="1639">
                  <c:v>44400</c:v>
                </c:pt>
                <c:pt idx="1640">
                  <c:v>44412</c:v>
                </c:pt>
                <c:pt idx="1641">
                  <c:v>44420</c:v>
                </c:pt>
                <c:pt idx="1642">
                  <c:v>44447.08</c:v>
                </c:pt>
                <c:pt idx="1643">
                  <c:v>44449.6</c:v>
                </c:pt>
                <c:pt idx="1644">
                  <c:v>44460</c:v>
                </c:pt>
                <c:pt idx="1645">
                  <c:v>44469</c:v>
                </c:pt>
                <c:pt idx="1646">
                  <c:v>44470.4</c:v>
                </c:pt>
                <c:pt idx="1647">
                  <c:v>44475</c:v>
                </c:pt>
                <c:pt idx="1648">
                  <c:v>44482</c:v>
                </c:pt>
                <c:pt idx="1649">
                  <c:v>44496</c:v>
                </c:pt>
                <c:pt idx="1650">
                  <c:v>44500</c:v>
                </c:pt>
                <c:pt idx="1651">
                  <c:v>44531.76</c:v>
                </c:pt>
                <c:pt idx="1652">
                  <c:v>44544</c:v>
                </c:pt>
                <c:pt idx="1653">
                  <c:v>44564</c:v>
                </c:pt>
                <c:pt idx="1654">
                  <c:v>44568</c:v>
                </c:pt>
                <c:pt idx="1655">
                  <c:v>44582</c:v>
                </c:pt>
                <c:pt idx="1656">
                  <c:v>44600</c:v>
                </c:pt>
                <c:pt idx="1657">
                  <c:v>44604</c:v>
                </c:pt>
                <c:pt idx="1658">
                  <c:v>44630.28</c:v>
                </c:pt>
                <c:pt idx="1659">
                  <c:v>44640</c:v>
                </c:pt>
                <c:pt idx="1660">
                  <c:v>44664</c:v>
                </c:pt>
                <c:pt idx="1661">
                  <c:v>44684.66</c:v>
                </c:pt>
                <c:pt idx="1662">
                  <c:v>44700</c:v>
                </c:pt>
                <c:pt idx="1663">
                  <c:v>44712</c:v>
                </c:pt>
                <c:pt idx="1664">
                  <c:v>44720</c:v>
                </c:pt>
                <c:pt idx="1665">
                  <c:v>44724</c:v>
                </c:pt>
                <c:pt idx="1666">
                  <c:v>44760</c:v>
                </c:pt>
                <c:pt idx="1667">
                  <c:v>44782.4</c:v>
                </c:pt>
                <c:pt idx="1668">
                  <c:v>44796</c:v>
                </c:pt>
                <c:pt idx="1669">
                  <c:v>44808</c:v>
                </c:pt>
                <c:pt idx="1670">
                  <c:v>44828</c:v>
                </c:pt>
                <c:pt idx="1671">
                  <c:v>44875</c:v>
                </c:pt>
                <c:pt idx="1672">
                  <c:v>44894</c:v>
                </c:pt>
                <c:pt idx="1673">
                  <c:v>44900</c:v>
                </c:pt>
                <c:pt idx="1674">
                  <c:v>44904</c:v>
                </c:pt>
                <c:pt idx="1675">
                  <c:v>44908</c:v>
                </c:pt>
                <c:pt idx="1676">
                  <c:v>44928</c:v>
                </c:pt>
                <c:pt idx="1677">
                  <c:v>44940</c:v>
                </c:pt>
                <c:pt idx="1678">
                  <c:v>44959</c:v>
                </c:pt>
                <c:pt idx="1679">
                  <c:v>44966</c:v>
                </c:pt>
                <c:pt idx="1680">
                  <c:v>44975.52</c:v>
                </c:pt>
                <c:pt idx="1681">
                  <c:v>44991.48</c:v>
                </c:pt>
                <c:pt idx="1682">
                  <c:v>44995</c:v>
                </c:pt>
                <c:pt idx="1683">
                  <c:v>45000</c:v>
                </c:pt>
                <c:pt idx="1684">
                  <c:v>45004</c:v>
                </c:pt>
                <c:pt idx="1685">
                  <c:v>45020</c:v>
                </c:pt>
                <c:pt idx="1686">
                  <c:v>45034.08</c:v>
                </c:pt>
                <c:pt idx="1687">
                  <c:v>45050</c:v>
                </c:pt>
                <c:pt idx="1688">
                  <c:v>45084</c:v>
                </c:pt>
                <c:pt idx="1689">
                  <c:v>45100</c:v>
                </c:pt>
                <c:pt idx="1690">
                  <c:v>45136</c:v>
                </c:pt>
                <c:pt idx="1691">
                  <c:v>45149</c:v>
                </c:pt>
                <c:pt idx="1692">
                  <c:v>45150</c:v>
                </c:pt>
                <c:pt idx="1693">
                  <c:v>45168</c:v>
                </c:pt>
                <c:pt idx="1694">
                  <c:v>45176</c:v>
                </c:pt>
                <c:pt idx="1695">
                  <c:v>45180</c:v>
                </c:pt>
                <c:pt idx="1696">
                  <c:v>45192</c:v>
                </c:pt>
                <c:pt idx="1697">
                  <c:v>45200</c:v>
                </c:pt>
                <c:pt idx="1698">
                  <c:v>45204</c:v>
                </c:pt>
                <c:pt idx="1699">
                  <c:v>45227</c:v>
                </c:pt>
                <c:pt idx="1700">
                  <c:v>45240</c:v>
                </c:pt>
                <c:pt idx="1701">
                  <c:v>45243.12</c:v>
                </c:pt>
                <c:pt idx="1702">
                  <c:v>45252</c:v>
                </c:pt>
                <c:pt idx="1703">
                  <c:v>45256</c:v>
                </c:pt>
                <c:pt idx="1704">
                  <c:v>45286.8</c:v>
                </c:pt>
                <c:pt idx="1705">
                  <c:v>45288</c:v>
                </c:pt>
                <c:pt idx="1706">
                  <c:v>45292.8</c:v>
                </c:pt>
                <c:pt idx="1707">
                  <c:v>45300</c:v>
                </c:pt>
                <c:pt idx="1708">
                  <c:v>45312</c:v>
                </c:pt>
                <c:pt idx="1709">
                  <c:v>45314</c:v>
                </c:pt>
                <c:pt idx="1710">
                  <c:v>45324</c:v>
                </c:pt>
                <c:pt idx="1711">
                  <c:v>45325</c:v>
                </c:pt>
                <c:pt idx="1712">
                  <c:v>45327</c:v>
                </c:pt>
                <c:pt idx="1713">
                  <c:v>45336</c:v>
                </c:pt>
                <c:pt idx="1714">
                  <c:v>45344</c:v>
                </c:pt>
                <c:pt idx="1715">
                  <c:v>45360</c:v>
                </c:pt>
                <c:pt idx="1716">
                  <c:v>45378</c:v>
                </c:pt>
                <c:pt idx="1717">
                  <c:v>45396</c:v>
                </c:pt>
                <c:pt idx="1718">
                  <c:v>45400</c:v>
                </c:pt>
                <c:pt idx="1719">
                  <c:v>45408</c:v>
                </c:pt>
                <c:pt idx="1720">
                  <c:v>45432</c:v>
                </c:pt>
                <c:pt idx="1721">
                  <c:v>45444</c:v>
                </c:pt>
                <c:pt idx="1722">
                  <c:v>45450</c:v>
                </c:pt>
                <c:pt idx="1723">
                  <c:v>45468</c:v>
                </c:pt>
                <c:pt idx="1724">
                  <c:v>45489</c:v>
                </c:pt>
                <c:pt idx="1725">
                  <c:v>45500</c:v>
                </c:pt>
                <c:pt idx="1726">
                  <c:v>45504</c:v>
                </c:pt>
                <c:pt idx="1727">
                  <c:v>45512</c:v>
                </c:pt>
                <c:pt idx="1728">
                  <c:v>45516</c:v>
                </c:pt>
                <c:pt idx="1729">
                  <c:v>45530</c:v>
                </c:pt>
                <c:pt idx="1730">
                  <c:v>45576</c:v>
                </c:pt>
                <c:pt idx="1731">
                  <c:v>45600</c:v>
                </c:pt>
                <c:pt idx="1732">
                  <c:v>45608</c:v>
                </c:pt>
                <c:pt idx="1733">
                  <c:v>45660</c:v>
                </c:pt>
                <c:pt idx="1734">
                  <c:v>45673.92</c:v>
                </c:pt>
                <c:pt idx="1735">
                  <c:v>45678.84</c:v>
                </c:pt>
                <c:pt idx="1736">
                  <c:v>45691.7</c:v>
                </c:pt>
                <c:pt idx="1737">
                  <c:v>45696</c:v>
                </c:pt>
                <c:pt idx="1738">
                  <c:v>45727.2</c:v>
                </c:pt>
                <c:pt idx="1739">
                  <c:v>45756</c:v>
                </c:pt>
                <c:pt idx="1740">
                  <c:v>45760</c:v>
                </c:pt>
                <c:pt idx="1741">
                  <c:v>45780</c:v>
                </c:pt>
                <c:pt idx="1742">
                  <c:v>45792</c:v>
                </c:pt>
                <c:pt idx="1743">
                  <c:v>45806.16</c:v>
                </c:pt>
                <c:pt idx="1744">
                  <c:v>45840</c:v>
                </c:pt>
                <c:pt idx="1745">
                  <c:v>45843.2</c:v>
                </c:pt>
                <c:pt idx="1746">
                  <c:v>45868</c:v>
                </c:pt>
                <c:pt idx="1747">
                  <c:v>45888</c:v>
                </c:pt>
                <c:pt idx="1748">
                  <c:v>45896</c:v>
                </c:pt>
                <c:pt idx="1749">
                  <c:v>45900</c:v>
                </c:pt>
                <c:pt idx="1750">
                  <c:v>45912</c:v>
                </c:pt>
                <c:pt idx="1751">
                  <c:v>45943</c:v>
                </c:pt>
                <c:pt idx="1752">
                  <c:v>45948</c:v>
                </c:pt>
                <c:pt idx="1753">
                  <c:v>45975.25</c:v>
                </c:pt>
                <c:pt idx="1754">
                  <c:v>45984</c:v>
                </c:pt>
                <c:pt idx="1755">
                  <c:v>45992</c:v>
                </c:pt>
                <c:pt idx="1756">
                  <c:v>45996</c:v>
                </c:pt>
                <c:pt idx="1757">
                  <c:v>45999.96</c:v>
                </c:pt>
                <c:pt idx="1758">
                  <c:v>46000</c:v>
                </c:pt>
                <c:pt idx="1759">
                  <c:v>46002</c:v>
                </c:pt>
                <c:pt idx="1760">
                  <c:v>46008</c:v>
                </c:pt>
                <c:pt idx="1761">
                  <c:v>46028.1</c:v>
                </c:pt>
                <c:pt idx="1762">
                  <c:v>46044</c:v>
                </c:pt>
                <c:pt idx="1763">
                  <c:v>46072</c:v>
                </c:pt>
                <c:pt idx="1764">
                  <c:v>46080</c:v>
                </c:pt>
                <c:pt idx="1765">
                  <c:v>46095</c:v>
                </c:pt>
                <c:pt idx="1766">
                  <c:v>46097</c:v>
                </c:pt>
                <c:pt idx="1767">
                  <c:v>46104</c:v>
                </c:pt>
                <c:pt idx="1768">
                  <c:v>46113.6</c:v>
                </c:pt>
                <c:pt idx="1769">
                  <c:v>46116</c:v>
                </c:pt>
                <c:pt idx="1770">
                  <c:v>46140</c:v>
                </c:pt>
                <c:pt idx="1771">
                  <c:v>46144</c:v>
                </c:pt>
                <c:pt idx="1772">
                  <c:v>46150</c:v>
                </c:pt>
                <c:pt idx="1773">
                  <c:v>46151.04</c:v>
                </c:pt>
                <c:pt idx="1774">
                  <c:v>46152</c:v>
                </c:pt>
                <c:pt idx="1775">
                  <c:v>46200</c:v>
                </c:pt>
                <c:pt idx="1776">
                  <c:v>46212</c:v>
                </c:pt>
                <c:pt idx="1777">
                  <c:v>46250</c:v>
                </c:pt>
                <c:pt idx="1778">
                  <c:v>46256</c:v>
                </c:pt>
                <c:pt idx="1779">
                  <c:v>46272</c:v>
                </c:pt>
                <c:pt idx="1780">
                  <c:v>46296</c:v>
                </c:pt>
                <c:pt idx="1781">
                  <c:v>46300</c:v>
                </c:pt>
                <c:pt idx="1782">
                  <c:v>46302</c:v>
                </c:pt>
                <c:pt idx="1783">
                  <c:v>46325</c:v>
                </c:pt>
                <c:pt idx="1784">
                  <c:v>46330</c:v>
                </c:pt>
                <c:pt idx="1785">
                  <c:v>46344</c:v>
                </c:pt>
                <c:pt idx="1786">
                  <c:v>46350</c:v>
                </c:pt>
                <c:pt idx="1787">
                  <c:v>46394</c:v>
                </c:pt>
                <c:pt idx="1788">
                  <c:v>46400</c:v>
                </c:pt>
                <c:pt idx="1789">
                  <c:v>46440</c:v>
                </c:pt>
                <c:pt idx="1790">
                  <c:v>46443.36</c:v>
                </c:pt>
                <c:pt idx="1791">
                  <c:v>46450</c:v>
                </c:pt>
                <c:pt idx="1792">
                  <c:v>46464</c:v>
                </c:pt>
                <c:pt idx="1793">
                  <c:v>46500</c:v>
                </c:pt>
                <c:pt idx="1794">
                  <c:v>46520.88</c:v>
                </c:pt>
                <c:pt idx="1795">
                  <c:v>46525</c:v>
                </c:pt>
                <c:pt idx="1796">
                  <c:v>46540.92</c:v>
                </c:pt>
                <c:pt idx="1797">
                  <c:v>46551</c:v>
                </c:pt>
                <c:pt idx="1798">
                  <c:v>46560</c:v>
                </c:pt>
                <c:pt idx="1799">
                  <c:v>46572</c:v>
                </c:pt>
                <c:pt idx="1800">
                  <c:v>46574</c:v>
                </c:pt>
                <c:pt idx="1801">
                  <c:v>46576</c:v>
                </c:pt>
                <c:pt idx="1802">
                  <c:v>46585</c:v>
                </c:pt>
                <c:pt idx="1803">
                  <c:v>46590.44</c:v>
                </c:pt>
                <c:pt idx="1804">
                  <c:v>46596</c:v>
                </c:pt>
                <c:pt idx="1805">
                  <c:v>46600</c:v>
                </c:pt>
                <c:pt idx="1806">
                  <c:v>46608</c:v>
                </c:pt>
                <c:pt idx="1807">
                  <c:v>46654.4</c:v>
                </c:pt>
                <c:pt idx="1808">
                  <c:v>46680</c:v>
                </c:pt>
                <c:pt idx="1809">
                  <c:v>46700</c:v>
                </c:pt>
                <c:pt idx="1810">
                  <c:v>46704</c:v>
                </c:pt>
                <c:pt idx="1811">
                  <c:v>46709.04</c:v>
                </c:pt>
                <c:pt idx="1812">
                  <c:v>46713</c:v>
                </c:pt>
                <c:pt idx="1813">
                  <c:v>46728</c:v>
                </c:pt>
                <c:pt idx="1814">
                  <c:v>46739.4</c:v>
                </c:pt>
                <c:pt idx="1815">
                  <c:v>46744.32</c:v>
                </c:pt>
                <c:pt idx="1816">
                  <c:v>46747</c:v>
                </c:pt>
                <c:pt idx="1817">
                  <c:v>46750</c:v>
                </c:pt>
                <c:pt idx="1818">
                  <c:v>46776</c:v>
                </c:pt>
                <c:pt idx="1819">
                  <c:v>46800</c:v>
                </c:pt>
                <c:pt idx="1820">
                  <c:v>46809.24</c:v>
                </c:pt>
                <c:pt idx="1821">
                  <c:v>46858.08</c:v>
                </c:pt>
                <c:pt idx="1822">
                  <c:v>46873.12</c:v>
                </c:pt>
                <c:pt idx="1823">
                  <c:v>46875</c:v>
                </c:pt>
                <c:pt idx="1824">
                  <c:v>46877.88</c:v>
                </c:pt>
                <c:pt idx="1825">
                  <c:v>46880</c:v>
                </c:pt>
                <c:pt idx="1826">
                  <c:v>46890</c:v>
                </c:pt>
                <c:pt idx="1827">
                  <c:v>46900</c:v>
                </c:pt>
                <c:pt idx="1828">
                  <c:v>46932</c:v>
                </c:pt>
                <c:pt idx="1829">
                  <c:v>46968</c:v>
                </c:pt>
                <c:pt idx="1830">
                  <c:v>46976</c:v>
                </c:pt>
                <c:pt idx="1831">
                  <c:v>46992</c:v>
                </c:pt>
                <c:pt idx="1832">
                  <c:v>46996</c:v>
                </c:pt>
                <c:pt idx="1833">
                  <c:v>46999</c:v>
                </c:pt>
                <c:pt idx="1834">
                  <c:v>47000</c:v>
                </c:pt>
                <c:pt idx="1835">
                  <c:v>47004</c:v>
                </c:pt>
                <c:pt idx="1836">
                  <c:v>47028</c:v>
                </c:pt>
                <c:pt idx="1837">
                  <c:v>47052</c:v>
                </c:pt>
                <c:pt idx="1838">
                  <c:v>47068.08</c:v>
                </c:pt>
                <c:pt idx="1839">
                  <c:v>47088</c:v>
                </c:pt>
                <c:pt idx="1840">
                  <c:v>47091</c:v>
                </c:pt>
                <c:pt idx="1841">
                  <c:v>47100</c:v>
                </c:pt>
                <c:pt idx="1842">
                  <c:v>47110</c:v>
                </c:pt>
                <c:pt idx="1843">
                  <c:v>47125</c:v>
                </c:pt>
                <c:pt idx="1844">
                  <c:v>47133</c:v>
                </c:pt>
                <c:pt idx="1845">
                  <c:v>47138</c:v>
                </c:pt>
                <c:pt idx="1846">
                  <c:v>47148</c:v>
                </c:pt>
                <c:pt idx="1847">
                  <c:v>47160</c:v>
                </c:pt>
                <c:pt idx="1848">
                  <c:v>47184</c:v>
                </c:pt>
                <c:pt idx="1849">
                  <c:v>47200</c:v>
                </c:pt>
                <c:pt idx="1850">
                  <c:v>47208</c:v>
                </c:pt>
                <c:pt idx="1851">
                  <c:v>47211</c:v>
                </c:pt>
                <c:pt idx="1852">
                  <c:v>47220</c:v>
                </c:pt>
                <c:pt idx="1853">
                  <c:v>47230</c:v>
                </c:pt>
                <c:pt idx="1854">
                  <c:v>47232</c:v>
                </c:pt>
                <c:pt idx="1855">
                  <c:v>47233</c:v>
                </c:pt>
                <c:pt idx="1856">
                  <c:v>47244</c:v>
                </c:pt>
                <c:pt idx="1857">
                  <c:v>47250</c:v>
                </c:pt>
                <c:pt idx="1858">
                  <c:v>47256</c:v>
                </c:pt>
                <c:pt idx="1859">
                  <c:v>47277</c:v>
                </c:pt>
                <c:pt idx="1860">
                  <c:v>47300</c:v>
                </c:pt>
                <c:pt idx="1861">
                  <c:v>47340</c:v>
                </c:pt>
                <c:pt idx="1862">
                  <c:v>47342</c:v>
                </c:pt>
                <c:pt idx="1863">
                  <c:v>47360</c:v>
                </c:pt>
                <c:pt idx="1864">
                  <c:v>47380</c:v>
                </c:pt>
                <c:pt idx="1865">
                  <c:v>47400</c:v>
                </c:pt>
                <c:pt idx="1866">
                  <c:v>47412</c:v>
                </c:pt>
                <c:pt idx="1867">
                  <c:v>47435</c:v>
                </c:pt>
                <c:pt idx="1868">
                  <c:v>47471</c:v>
                </c:pt>
                <c:pt idx="1869">
                  <c:v>47472</c:v>
                </c:pt>
                <c:pt idx="1870">
                  <c:v>47480</c:v>
                </c:pt>
                <c:pt idx="1871">
                  <c:v>47484</c:v>
                </c:pt>
                <c:pt idx="1872">
                  <c:v>47496</c:v>
                </c:pt>
                <c:pt idx="1873">
                  <c:v>47500</c:v>
                </c:pt>
                <c:pt idx="1874">
                  <c:v>47508</c:v>
                </c:pt>
                <c:pt idx="1875">
                  <c:v>47515</c:v>
                </c:pt>
                <c:pt idx="1876">
                  <c:v>47520</c:v>
                </c:pt>
                <c:pt idx="1877">
                  <c:v>47532</c:v>
                </c:pt>
                <c:pt idx="1878">
                  <c:v>47540</c:v>
                </c:pt>
                <c:pt idx="1879">
                  <c:v>47544</c:v>
                </c:pt>
                <c:pt idx="1880">
                  <c:v>47580</c:v>
                </c:pt>
                <c:pt idx="1881">
                  <c:v>47581</c:v>
                </c:pt>
                <c:pt idx="1882">
                  <c:v>47590</c:v>
                </c:pt>
                <c:pt idx="1883">
                  <c:v>47600</c:v>
                </c:pt>
                <c:pt idx="1884">
                  <c:v>47628</c:v>
                </c:pt>
                <c:pt idx="1885">
                  <c:v>47652</c:v>
                </c:pt>
                <c:pt idx="1886">
                  <c:v>47664</c:v>
                </c:pt>
                <c:pt idx="1887">
                  <c:v>47682</c:v>
                </c:pt>
                <c:pt idx="1888">
                  <c:v>47689.56</c:v>
                </c:pt>
                <c:pt idx="1889">
                  <c:v>47700</c:v>
                </c:pt>
                <c:pt idx="1890">
                  <c:v>47712</c:v>
                </c:pt>
                <c:pt idx="1891">
                  <c:v>47748</c:v>
                </c:pt>
                <c:pt idx="1892">
                  <c:v>47756</c:v>
                </c:pt>
                <c:pt idx="1893">
                  <c:v>47760</c:v>
                </c:pt>
                <c:pt idx="1894">
                  <c:v>47800</c:v>
                </c:pt>
                <c:pt idx="1895">
                  <c:v>47818.68</c:v>
                </c:pt>
                <c:pt idx="1896">
                  <c:v>47820</c:v>
                </c:pt>
                <c:pt idx="1897">
                  <c:v>47831</c:v>
                </c:pt>
                <c:pt idx="1898">
                  <c:v>47838</c:v>
                </c:pt>
                <c:pt idx="1899">
                  <c:v>47839.92</c:v>
                </c:pt>
                <c:pt idx="1900">
                  <c:v>47840</c:v>
                </c:pt>
                <c:pt idx="1901">
                  <c:v>47844</c:v>
                </c:pt>
                <c:pt idx="1902">
                  <c:v>47881.47</c:v>
                </c:pt>
                <c:pt idx="1903">
                  <c:v>47885.15</c:v>
                </c:pt>
                <c:pt idx="1904">
                  <c:v>47900</c:v>
                </c:pt>
                <c:pt idx="1905">
                  <c:v>47908</c:v>
                </c:pt>
                <c:pt idx="1906">
                  <c:v>47928</c:v>
                </c:pt>
                <c:pt idx="1907">
                  <c:v>47940</c:v>
                </c:pt>
                <c:pt idx="1908">
                  <c:v>47952</c:v>
                </c:pt>
                <c:pt idx="1909">
                  <c:v>47998</c:v>
                </c:pt>
                <c:pt idx="1910">
                  <c:v>48000</c:v>
                </c:pt>
                <c:pt idx="1911">
                  <c:v>48048</c:v>
                </c:pt>
                <c:pt idx="1912">
                  <c:v>48074</c:v>
                </c:pt>
                <c:pt idx="1913">
                  <c:v>48100</c:v>
                </c:pt>
                <c:pt idx="1914">
                  <c:v>48132</c:v>
                </c:pt>
                <c:pt idx="1915">
                  <c:v>48135</c:v>
                </c:pt>
                <c:pt idx="1916">
                  <c:v>48152</c:v>
                </c:pt>
                <c:pt idx="1917">
                  <c:v>48156</c:v>
                </c:pt>
                <c:pt idx="1918">
                  <c:v>48192</c:v>
                </c:pt>
                <c:pt idx="1919">
                  <c:v>48200</c:v>
                </c:pt>
                <c:pt idx="1920">
                  <c:v>48226</c:v>
                </c:pt>
                <c:pt idx="1921">
                  <c:v>48235</c:v>
                </c:pt>
                <c:pt idx="1922">
                  <c:v>48250</c:v>
                </c:pt>
                <c:pt idx="1923">
                  <c:v>48255</c:v>
                </c:pt>
                <c:pt idx="1924">
                  <c:v>48276.8</c:v>
                </c:pt>
                <c:pt idx="1925">
                  <c:v>48279.6</c:v>
                </c:pt>
                <c:pt idx="1926">
                  <c:v>48300</c:v>
                </c:pt>
                <c:pt idx="1927">
                  <c:v>48333</c:v>
                </c:pt>
                <c:pt idx="1928">
                  <c:v>48360</c:v>
                </c:pt>
                <c:pt idx="1929">
                  <c:v>48383</c:v>
                </c:pt>
                <c:pt idx="1930">
                  <c:v>48384</c:v>
                </c:pt>
                <c:pt idx="1931">
                  <c:v>48396</c:v>
                </c:pt>
                <c:pt idx="1932">
                  <c:v>48400</c:v>
                </c:pt>
                <c:pt idx="1933">
                  <c:v>48409.6</c:v>
                </c:pt>
                <c:pt idx="1934">
                  <c:v>48422</c:v>
                </c:pt>
                <c:pt idx="1935">
                  <c:v>48436</c:v>
                </c:pt>
                <c:pt idx="1936">
                  <c:v>48444</c:v>
                </c:pt>
                <c:pt idx="1937">
                  <c:v>48450</c:v>
                </c:pt>
                <c:pt idx="1938">
                  <c:v>48492</c:v>
                </c:pt>
                <c:pt idx="1939">
                  <c:v>48500</c:v>
                </c:pt>
                <c:pt idx="1940">
                  <c:v>48504</c:v>
                </c:pt>
                <c:pt idx="1941">
                  <c:v>48526.8</c:v>
                </c:pt>
                <c:pt idx="1942">
                  <c:v>48528</c:v>
                </c:pt>
                <c:pt idx="1943">
                  <c:v>48529</c:v>
                </c:pt>
                <c:pt idx="1944">
                  <c:v>48562</c:v>
                </c:pt>
                <c:pt idx="1945">
                  <c:v>48564</c:v>
                </c:pt>
                <c:pt idx="1946">
                  <c:v>48575</c:v>
                </c:pt>
                <c:pt idx="1947">
                  <c:v>48600</c:v>
                </c:pt>
                <c:pt idx="1948">
                  <c:v>48602</c:v>
                </c:pt>
                <c:pt idx="1949">
                  <c:v>48605</c:v>
                </c:pt>
                <c:pt idx="1950">
                  <c:v>48609.6</c:v>
                </c:pt>
                <c:pt idx="1951">
                  <c:v>48624</c:v>
                </c:pt>
                <c:pt idx="1952">
                  <c:v>48645</c:v>
                </c:pt>
                <c:pt idx="1953">
                  <c:v>48659</c:v>
                </c:pt>
                <c:pt idx="1954">
                  <c:v>48661.8</c:v>
                </c:pt>
                <c:pt idx="1955">
                  <c:v>48672</c:v>
                </c:pt>
                <c:pt idx="1956">
                  <c:v>48686</c:v>
                </c:pt>
                <c:pt idx="1957">
                  <c:v>48701</c:v>
                </c:pt>
                <c:pt idx="1958">
                  <c:v>48712.44</c:v>
                </c:pt>
                <c:pt idx="1959">
                  <c:v>48715</c:v>
                </c:pt>
                <c:pt idx="1960">
                  <c:v>48720</c:v>
                </c:pt>
                <c:pt idx="1961">
                  <c:v>48732</c:v>
                </c:pt>
                <c:pt idx="1962">
                  <c:v>48744</c:v>
                </c:pt>
                <c:pt idx="1963">
                  <c:v>48750</c:v>
                </c:pt>
                <c:pt idx="1964">
                  <c:v>48756</c:v>
                </c:pt>
                <c:pt idx="1965">
                  <c:v>48800</c:v>
                </c:pt>
                <c:pt idx="1966">
                  <c:v>48804</c:v>
                </c:pt>
                <c:pt idx="1967">
                  <c:v>48840</c:v>
                </c:pt>
                <c:pt idx="1968">
                  <c:v>48852</c:v>
                </c:pt>
                <c:pt idx="1969">
                  <c:v>48876</c:v>
                </c:pt>
                <c:pt idx="1970">
                  <c:v>48879</c:v>
                </c:pt>
                <c:pt idx="1971">
                  <c:v>48880</c:v>
                </c:pt>
                <c:pt idx="1972">
                  <c:v>48888</c:v>
                </c:pt>
                <c:pt idx="1973">
                  <c:v>48900</c:v>
                </c:pt>
                <c:pt idx="1974">
                  <c:v>48956</c:v>
                </c:pt>
                <c:pt idx="1975">
                  <c:v>48960</c:v>
                </c:pt>
                <c:pt idx="1976">
                  <c:v>48980</c:v>
                </c:pt>
                <c:pt idx="1977">
                  <c:v>48989</c:v>
                </c:pt>
                <c:pt idx="1978">
                  <c:v>48996</c:v>
                </c:pt>
                <c:pt idx="1979">
                  <c:v>49000</c:v>
                </c:pt>
                <c:pt idx="1980">
                  <c:v>49008</c:v>
                </c:pt>
                <c:pt idx="1981">
                  <c:v>49029</c:v>
                </c:pt>
                <c:pt idx="1982">
                  <c:v>49032</c:v>
                </c:pt>
                <c:pt idx="1983">
                  <c:v>49067.2</c:v>
                </c:pt>
                <c:pt idx="1984">
                  <c:v>49068</c:v>
                </c:pt>
                <c:pt idx="1985">
                  <c:v>49100</c:v>
                </c:pt>
                <c:pt idx="1986">
                  <c:v>49110.32</c:v>
                </c:pt>
                <c:pt idx="1987">
                  <c:v>49140</c:v>
                </c:pt>
                <c:pt idx="1988">
                  <c:v>49150.8</c:v>
                </c:pt>
                <c:pt idx="1989">
                  <c:v>49152</c:v>
                </c:pt>
                <c:pt idx="1990">
                  <c:v>49176</c:v>
                </c:pt>
                <c:pt idx="1991">
                  <c:v>49200</c:v>
                </c:pt>
                <c:pt idx="1992">
                  <c:v>49205</c:v>
                </c:pt>
                <c:pt idx="1993">
                  <c:v>49232.04</c:v>
                </c:pt>
                <c:pt idx="1994">
                  <c:v>49244</c:v>
                </c:pt>
                <c:pt idx="1995">
                  <c:v>49268.48</c:v>
                </c:pt>
                <c:pt idx="1996">
                  <c:v>49270</c:v>
                </c:pt>
                <c:pt idx="1997">
                  <c:v>49272</c:v>
                </c:pt>
                <c:pt idx="1998">
                  <c:v>49278</c:v>
                </c:pt>
                <c:pt idx="1999">
                  <c:v>49296</c:v>
                </c:pt>
                <c:pt idx="2000">
                  <c:v>49300</c:v>
                </c:pt>
                <c:pt idx="2001">
                  <c:v>49304</c:v>
                </c:pt>
                <c:pt idx="2002">
                  <c:v>49344</c:v>
                </c:pt>
                <c:pt idx="2003">
                  <c:v>49349</c:v>
                </c:pt>
                <c:pt idx="2004">
                  <c:v>49356</c:v>
                </c:pt>
                <c:pt idx="2005">
                  <c:v>49380</c:v>
                </c:pt>
                <c:pt idx="2006">
                  <c:v>49400</c:v>
                </c:pt>
                <c:pt idx="2007">
                  <c:v>49404</c:v>
                </c:pt>
                <c:pt idx="2008">
                  <c:v>49439</c:v>
                </c:pt>
                <c:pt idx="2009">
                  <c:v>49441.6</c:v>
                </c:pt>
                <c:pt idx="2010">
                  <c:v>49464.2</c:v>
                </c:pt>
                <c:pt idx="2011">
                  <c:v>49500</c:v>
                </c:pt>
                <c:pt idx="2012">
                  <c:v>49510</c:v>
                </c:pt>
                <c:pt idx="2013">
                  <c:v>49536</c:v>
                </c:pt>
                <c:pt idx="2014">
                  <c:v>49548</c:v>
                </c:pt>
                <c:pt idx="2015">
                  <c:v>49560</c:v>
                </c:pt>
                <c:pt idx="2016">
                  <c:v>49571</c:v>
                </c:pt>
                <c:pt idx="2017">
                  <c:v>49578</c:v>
                </c:pt>
                <c:pt idx="2018">
                  <c:v>49580</c:v>
                </c:pt>
                <c:pt idx="2019">
                  <c:v>49590</c:v>
                </c:pt>
                <c:pt idx="2020">
                  <c:v>49600</c:v>
                </c:pt>
                <c:pt idx="2021">
                  <c:v>49632</c:v>
                </c:pt>
                <c:pt idx="2022">
                  <c:v>49633</c:v>
                </c:pt>
                <c:pt idx="2023">
                  <c:v>49639.62</c:v>
                </c:pt>
                <c:pt idx="2024">
                  <c:v>49641</c:v>
                </c:pt>
                <c:pt idx="2025">
                  <c:v>49646</c:v>
                </c:pt>
                <c:pt idx="2026">
                  <c:v>49668</c:v>
                </c:pt>
                <c:pt idx="2027">
                  <c:v>49680</c:v>
                </c:pt>
                <c:pt idx="2028">
                  <c:v>49700</c:v>
                </c:pt>
                <c:pt idx="2029">
                  <c:v>49713.04</c:v>
                </c:pt>
                <c:pt idx="2030">
                  <c:v>49716</c:v>
                </c:pt>
                <c:pt idx="2031">
                  <c:v>49772.64</c:v>
                </c:pt>
                <c:pt idx="2032">
                  <c:v>49788</c:v>
                </c:pt>
                <c:pt idx="2033">
                  <c:v>49800</c:v>
                </c:pt>
                <c:pt idx="2034">
                  <c:v>49812</c:v>
                </c:pt>
                <c:pt idx="2035">
                  <c:v>49853</c:v>
                </c:pt>
                <c:pt idx="2036">
                  <c:v>49861</c:v>
                </c:pt>
                <c:pt idx="2037">
                  <c:v>49872</c:v>
                </c:pt>
                <c:pt idx="2038">
                  <c:v>49896</c:v>
                </c:pt>
                <c:pt idx="2039">
                  <c:v>49901.52</c:v>
                </c:pt>
                <c:pt idx="2040">
                  <c:v>49920</c:v>
                </c:pt>
                <c:pt idx="2041">
                  <c:v>49960</c:v>
                </c:pt>
                <c:pt idx="2042">
                  <c:v>49989</c:v>
                </c:pt>
                <c:pt idx="2043">
                  <c:v>49992</c:v>
                </c:pt>
                <c:pt idx="2044">
                  <c:v>49995</c:v>
                </c:pt>
                <c:pt idx="2045">
                  <c:v>50000</c:v>
                </c:pt>
                <c:pt idx="2046">
                  <c:v>50000.04</c:v>
                </c:pt>
                <c:pt idx="2047">
                  <c:v>50001.56</c:v>
                </c:pt>
                <c:pt idx="2048">
                  <c:v>50004</c:v>
                </c:pt>
                <c:pt idx="2049">
                  <c:v>50016</c:v>
                </c:pt>
                <c:pt idx="2050">
                  <c:v>50024</c:v>
                </c:pt>
                <c:pt idx="2051">
                  <c:v>50026</c:v>
                </c:pt>
                <c:pt idx="2052">
                  <c:v>50031</c:v>
                </c:pt>
                <c:pt idx="2053">
                  <c:v>50049</c:v>
                </c:pt>
                <c:pt idx="2054">
                  <c:v>50052</c:v>
                </c:pt>
                <c:pt idx="2055">
                  <c:v>50055</c:v>
                </c:pt>
                <c:pt idx="2056">
                  <c:v>50087.4</c:v>
                </c:pt>
                <c:pt idx="2057">
                  <c:v>50100</c:v>
                </c:pt>
                <c:pt idx="2058">
                  <c:v>50112</c:v>
                </c:pt>
                <c:pt idx="2059">
                  <c:v>50123</c:v>
                </c:pt>
                <c:pt idx="2060">
                  <c:v>50129</c:v>
                </c:pt>
                <c:pt idx="2061">
                  <c:v>50132</c:v>
                </c:pt>
                <c:pt idx="2062">
                  <c:v>50172</c:v>
                </c:pt>
                <c:pt idx="2063">
                  <c:v>50176</c:v>
                </c:pt>
                <c:pt idx="2064">
                  <c:v>50200</c:v>
                </c:pt>
                <c:pt idx="2065">
                  <c:v>50205</c:v>
                </c:pt>
                <c:pt idx="2066">
                  <c:v>50207</c:v>
                </c:pt>
                <c:pt idx="2067">
                  <c:v>50220</c:v>
                </c:pt>
                <c:pt idx="2068">
                  <c:v>50232</c:v>
                </c:pt>
                <c:pt idx="2069">
                  <c:v>50250</c:v>
                </c:pt>
                <c:pt idx="2070">
                  <c:v>50252</c:v>
                </c:pt>
                <c:pt idx="2071">
                  <c:v>50256</c:v>
                </c:pt>
                <c:pt idx="2072">
                  <c:v>50268</c:v>
                </c:pt>
                <c:pt idx="2073">
                  <c:v>50280</c:v>
                </c:pt>
                <c:pt idx="2074">
                  <c:v>50285</c:v>
                </c:pt>
                <c:pt idx="2075">
                  <c:v>50300</c:v>
                </c:pt>
                <c:pt idx="2076">
                  <c:v>50307.36</c:v>
                </c:pt>
                <c:pt idx="2077">
                  <c:v>50340</c:v>
                </c:pt>
                <c:pt idx="2078">
                  <c:v>50343</c:v>
                </c:pt>
                <c:pt idx="2079">
                  <c:v>50350</c:v>
                </c:pt>
                <c:pt idx="2080">
                  <c:v>50360</c:v>
                </c:pt>
                <c:pt idx="2081">
                  <c:v>50361</c:v>
                </c:pt>
                <c:pt idx="2082">
                  <c:v>50364</c:v>
                </c:pt>
                <c:pt idx="2083">
                  <c:v>50376</c:v>
                </c:pt>
                <c:pt idx="2084">
                  <c:v>50400</c:v>
                </c:pt>
                <c:pt idx="2085">
                  <c:v>50402.03</c:v>
                </c:pt>
                <c:pt idx="2086">
                  <c:v>50426</c:v>
                </c:pt>
                <c:pt idx="2087">
                  <c:v>50433</c:v>
                </c:pt>
                <c:pt idx="2088">
                  <c:v>50445.2</c:v>
                </c:pt>
                <c:pt idx="2089">
                  <c:v>50450</c:v>
                </c:pt>
                <c:pt idx="2090">
                  <c:v>50460.8</c:v>
                </c:pt>
                <c:pt idx="2091">
                  <c:v>50496</c:v>
                </c:pt>
                <c:pt idx="2092">
                  <c:v>50500</c:v>
                </c:pt>
                <c:pt idx="2093">
                  <c:v>50508</c:v>
                </c:pt>
                <c:pt idx="2094">
                  <c:v>50532</c:v>
                </c:pt>
                <c:pt idx="2095">
                  <c:v>50582</c:v>
                </c:pt>
                <c:pt idx="2096">
                  <c:v>50600</c:v>
                </c:pt>
                <c:pt idx="2097">
                  <c:v>50606</c:v>
                </c:pt>
                <c:pt idx="2098">
                  <c:v>50620</c:v>
                </c:pt>
                <c:pt idx="2099">
                  <c:v>50648</c:v>
                </c:pt>
                <c:pt idx="2100">
                  <c:v>50650</c:v>
                </c:pt>
                <c:pt idx="2101">
                  <c:v>50663</c:v>
                </c:pt>
                <c:pt idx="2102">
                  <c:v>50674.4</c:v>
                </c:pt>
                <c:pt idx="2103">
                  <c:v>50700</c:v>
                </c:pt>
                <c:pt idx="2104">
                  <c:v>50724</c:v>
                </c:pt>
                <c:pt idx="2105">
                  <c:v>50725</c:v>
                </c:pt>
                <c:pt idx="2106">
                  <c:v>50728</c:v>
                </c:pt>
                <c:pt idx="2107">
                  <c:v>50740</c:v>
                </c:pt>
                <c:pt idx="2108">
                  <c:v>50750</c:v>
                </c:pt>
                <c:pt idx="2109">
                  <c:v>50750.54</c:v>
                </c:pt>
                <c:pt idx="2110">
                  <c:v>50757</c:v>
                </c:pt>
                <c:pt idx="2111">
                  <c:v>50760</c:v>
                </c:pt>
                <c:pt idx="2112">
                  <c:v>50780</c:v>
                </c:pt>
                <c:pt idx="2113">
                  <c:v>50784</c:v>
                </c:pt>
                <c:pt idx="2114">
                  <c:v>50793.6</c:v>
                </c:pt>
                <c:pt idx="2115">
                  <c:v>50800</c:v>
                </c:pt>
                <c:pt idx="2116">
                  <c:v>50808</c:v>
                </c:pt>
                <c:pt idx="2117">
                  <c:v>50866</c:v>
                </c:pt>
                <c:pt idx="2118">
                  <c:v>50880</c:v>
                </c:pt>
                <c:pt idx="2119">
                  <c:v>50900</c:v>
                </c:pt>
                <c:pt idx="2120">
                  <c:v>50911.2</c:v>
                </c:pt>
                <c:pt idx="2121">
                  <c:v>50950</c:v>
                </c:pt>
                <c:pt idx="2122">
                  <c:v>50952</c:v>
                </c:pt>
                <c:pt idx="2123">
                  <c:v>50960</c:v>
                </c:pt>
                <c:pt idx="2124">
                  <c:v>50964</c:v>
                </c:pt>
                <c:pt idx="2125">
                  <c:v>50985</c:v>
                </c:pt>
                <c:pt idx="2126">
                  <c:v>50988</c:v>
                </c:pt>
                <c:pt idx="2127">
                  <c:v>51000</c:v>
                </c:pt>
                <c:pt idx="2128">
                  <c:v>51008</c:v>
                </c:pt>
                <c:pt idx="2129">
                  <c:v>51012</c:v>
                </c:pt>
                <c:pt idx="2130">
                  <c:v>51024</c:v>
                </c:pt>
                <c:pt idx="2131">
                  <c:v>51036</c:v>
                </c:pt>
                <c:pt idx="2132">
                  <c:v>51060</c:v>
                </c:pt>
                <c:pt idx="2133">
                  <c:v>51063</c:v>
                </c:pt>
                <c:pt idx="2134">
                  <c:v>51072</c:v>
                </c:pt>
                <c:pt idx="2135">
                  <c:v>51094</c:v>
                </c:pt>
                <c:pt idx="2136">
                  <c:v>51150</c:v>
                </c:pt>
                <c:pt idx="2137">
                  <c:v>51160</c:v>
                </c:pt>
                <c:pt idx="2138">
                  <c:v>51168</c:v>
                </c:pt>
                <c:pt idx="2139">
                  <c:v>51170</c:v>
                </c:pt>
                <c:pt idx="2140">
                  <c:v>51200</c:v>
                </c:pt>
                <c:pt idx="2141">
                  <c:v>51204</c:v>
                </c:pt>
                <c:pt idx="2142">
                  <c:v>51250</c:v>
                </c:pt>
                <c:pt idx="2143">
                  <c:v>51252</c:v>
                </c:pt>
                <c:pt idx="2144">
                  <c:v>51267</c:v>
                </c:pt>
                <c:pt idx="2145">
                  <c:v>51295</c:v>
                </c:pt>
                <c:pt idx="2146">
                  <c:v>51298.2</c:v>
                </c:pt>
                <c:pt idx="2147">
                  <c:v>51300</c:v>
                </c:pt>
                <c:pt idx="2148">
                  <c:v>51312</c:v>
                </c:pt>
                <c:pt idx="2149">
                  <c:v>51319</c:v>
                </c:pt>
                <c:pt idx="2150">
                  <c:v>51320</c:v>
                </c:pt>
                <c:pt idx="2151">
                  <c:v>51356</c:v>
                </c:pt>
                <c:pt idx="2152">
                  <c:v>51360</c:v>
                </c:pt>
                <c:pt idx="2153">
                  <c:v>51372</c:v>
                </c:pt>
                <c:pt idx="2154">
                  <c:v>51395</c:v>
                </c:pt>
                <c:pt idx="2155">
                  <c:v>51400</c:v>
                </c:pt>
                <c:pt idx="2156">
                  <c:v>51420</c:v>
                </c:pt>
                <c:pt idx="2157">
                  <c:v>51432</c:v>
                </c:pt>
                <c:pt idx="2158">
                  <c:v>51449</c:v>
                </c:pt>
                <c:pt idx="2159">
                  <c:v>51456</c:v>
                </c:pt>
                <c:pt idx="2160">
                  <c:v>51480</c:v>
                </c:pt>
                <c:pt idx="2161">
                  <c:v>51492</c:v>
                </c:pt>
                <c:pt idx="2162">
                  <c:v>51500</c:v>
                </c:pt>
                <c:pt idx="2163">
                  <c:v>51504</c:v>
                </c:pt>
                <c:pt idx="2164">
                  <c:v>51540</c:v>
                </c:pt>
                <c:pt idx="2165">
                  <c:v>51541.36</c:v>
                </c:pt>
                <c:pt idx="2166">
                  <c:v>51600</c:v>
                </c:pt>
                <c:pt idx="2167">
                  <c:v>51621</c:v>
                </c:pt>
                <c:pt idx="2168">
                  <c:v>51630</c:v>
                </c:pt>
                <c:pt idx="2169">
                  <c:v>51646</c:v>
                </c:pt>
                <c:pt idx="2170">
                  <c:v>51648</c:v>
                </c:pt>
                <c:pt idx="2171">
                  <c:v>51654.36</c:v>
                </c:pt>
                <c:pt idx="2172">
                  <c:v>51669</c:v>
                </c:pt>
                <c:pt idx="2173">
                  <c:v>51684</c:v>
                </c:pt>
                <c:pt idx="2174">
                  <c:v>51684.36</c:v>
                </c:pt>
                <c:pt idx="2175">
                  <c:v>51690.48</c:v>
                </c:pt>
                <c:pt idx="2176">
                  <c:v>51700</c:v>
                </c:pt>
                <c:pt idx="2177">
                  <c:v>51713</c:v>
                </c:pt>
                <c:pt idx="2178">
                  <c:v>51721</c:v>
                </c:pt>
                <c:pt idx="2179">
                  <c:v>51750</c:v>
                </c:pt>
                <c:pt idx="2180">
                  <c:v>51800</c:v>
                </c:pt>
                <c:pt idx="2181">
                  <c:v>51840</c:v>
                </c:pt>
                <c:pt idx="2182">
                  <c:v>51852</c:v>
                </c:pt>
                <c:pt idx="2183">
                  <c:v>51871</c:v>
                </c:pt>
                <c:pt idx="2184">
                  <c:v>51873</c:v>
                </c:pt>
                <c:pt idx="2185">
                  <c:v>51888</c:v>
                </c:pt>
                <c:pt idx="2186">
                  <c:v>51900</c:v>
                </c:pt>
                <c:pt idx="2187">
                  <c:v>51912</c:v>
                </c:pt>
                <c:pt idx="2188">
                  <c:v>51928</c:v>
                </c:pt>
                <c:pt idx="2189">
                  <c:v>51992</c:v>
                </c:pt>
                <c:pt idx="2190">
                  <c:v>51996</c:v>
                </c:pt>
                <c:pt idx="2191">
                  <c:v>52000</c:v>
                </c:pt>
                <c:pt idx="2192">
                  <c:v>52008</c:v>
                </c:pt>
                <c:pt idx="2193">
                  <c:v>52044</c:v>
                </c:pt>
                <c:pt idx="2194">
                  <c:v>52100</c:v>
                </c:pt>
                <c:pt idx="2195">
                  <c:v>52116</c:v>
                </c:pt>
                <c:pt idx="2196">
                  <c:v>52128</c:v>
                </c:pt>
                <c:pt idx="2197">
                  <c:v>52160</c:v>
                </c:pt>
                <c:pt idx="2198">
                  <c:v>52164</c:v>
                </c:pt>
                <c:pt idx="2199">
                  <c:v>52176</c:v>
                </c:pt>
                <c:pt idx="2200">
                  <c:v>52180</c:v>
                </c:pt>
                <c:pt idx="2201">
                  <c:v>52188</c:v>
                </c:pt>
                <c:pt idx="2202">
                  <c:v>52200</c:v>
                </c:pt>
                <c:pt idx="2203">
                  <c:v>52249.92</c:v>
                </c:pt>
                <c:pt idx="2204">
                  <c:v>52250</c:v>
                </c:pt>
                <c:pt idx="2205">
                  <c:v>52256</c:v>
                </c:pt>
                <c:pt idx="2206">
                  <c:v>52260</c:v>
                </c:pt>
                <c:pt idx="2207">
                  <c:v>52273</c:v>
                </c:pt>
                <c:pt idx="2208">
                  <c:v>52300</c:v>
                </c:pt>
                <c:pt idx="2209">
                  <c:v>52302</c:v>
                </c:pt>
                <c:pt idx="2210">
                  <c:v>52320</c:v>
                </c:pt>
                <c:pt idx="2211">
                  <c:v>52360</c:v>
                </c:pt>
                <c:pt idx="2212">
                  <c:v>52368</c:v>
                </c:pt>
                <c:pt idx="2213">
                  <c:v>52392</c:v>
                </c:pt>
                <c:pt idx="2214">
                  <c:v>52400</c:v>
                </c:pt>
                <c:pt idx="2215">
                  <c:v>52416</c:v>
                </c:pt>
                <c:pt idx="2216">
                  <c:v>52425</c:v>
                </c:pt>
                <c:pt idx="2217">
                  <c:v>52446</c:v>
                </c:pt>
                <c:pt idx="2218">
                  <c:v>52470</c:v>
                </c:pt>
                <c:pt idx="2219">
                  <c:v>52500</c:v>
                </c:pt>
                <c:pt idx="2220">
                  <c:v>52518.72</c:v>
                </c:pt>
                <c:pt idx="2221">
                  <c:v>52524</c:v>
                </c:pt>
                <c:pt idx="2222">
                  <c:v>52526</c:v>
                </c:pt>
                <c:pt idx="2223">
                  <c:v>52538</c:v>
                </c:pt>
                <c:pt idx="2224">
                  <c:v>52559</c:v>
                </c:pt>
                <c:pt idx="2225">
                  <c:v>52582</c:v>
                </c:pt>
                <c:pt idx="2226">
                  <c:v>52584</c:v>
                </c:pt>
                <c:pt idx="2227">
                  <c:v>52596</c:v>
                </c:pt>
                <c:pt idx="2228">
                  <c:v>52600</c:v>
                </c:pt>
                <c:pt idx="2229">
                  <c:v>52610</c:v>
                </c:pt>
                <c:pt idx="2230">
                  <c:v>52645</c:v>
                </c:pt>
                <c:pt idx="2231">
                  <c:v>52656</c:v>
                </c:pt>
                <c:pt idx="2232">
                  <c:v>52660</c:v>
                </c:pt>
                <c:pt idx="2233">
                  <c:v>52680</c:v>
                </c:pt>
                <c:pt idx="2234">
                  <c:v>52692</c:v>
                </c:pt>
                <c:pt idx="2235">
                  <c:v>52700</c:v>
                </c:pt>
                <c:pt idx="2236">
                  <c:v>52704</c:v>
                </c:pt>
                <c:pt idx="2237">
                  <c:v>52728</c:v>
                </c:pt>
                <c:pt idx="2238">
                  <c:v>52739</c:v>
                </c:pt>
                <c:pt idx="2239">
                  <c:v>52769.6</c:v>
                </c:pt>
                <c:pt idx="2240">
                  <c:v>52780</c:v>
                </c:pt>
                <c:pt idx="2241">
                  <c:v>52788</c:v>
                </c:pt>
                <c:pt idx="2242">
                  <c:v>52800</c:v>
                </c:pt>
                <c:pt idx="2243">
                  <c:v>52809.12</c:v>
                </c:pt>
                <c:pt idx="2244">
                  <c:v>52828</c:v>
                </c:pt>
                <c:pt idx="2245">
                  <c:v>52833</c:v>
                </c:pt>
                <c:pt idx="2246">
                  <c:v>52852</c:v>
                </c:pt>
                <c:pt idx="2247">
                  <c:v>52872</c:v>
                </c:pt>
                <c:pt idx="2248">
                  <c:v>52884</c:v>
                </c:pt>
                <c:pt idx="2249">
                  <c:v>52960</c:v>
                </c:pt>
                <c:pt idx="2250">
                  <c:v>52968</c:v>
                </c:pt>
                <c:pt idx="2251">
                  <c:v>52992</c:v>
                </c:pt>
                <c:pt idx="2252">
                  <c:v>52999.96</c:v>
                </c:pt>
                <c:pt idx="2253">
                  <c:v>53000</c:v>
                </c:pt>
                <c:pt idx="2254">
                  <c:v>53004</c:v>
                </c:pt>
                <c:pt idx="2255">
                  <c:v>53040</c:v>
                </c:pt>
                <c:pt idx="2256">
                  <c:v>53052</c:v>
                </c:pt>
                <c:pt idx="2257">
                  <c:v>53060</c:v>
                </c:pt>
                <c:pt idx="2258">
                  <c:v>53086</c:v>
                </c:pt>
                <c:pt idx="2259">
                  <c:v>53088</c:v>
                </c:pt>
                <c:pt idx="2260">
                  <c:v>53100</c:v>
                </c:pt>
                <c:pt idx="2261">
                  <c:v>53102</c:v>
                </c:pt>
                <c:pt idx="2262">
                  <c:v>53117</c:v>
                </c:pt>
                <c:pt idx="2263">
                  <c:v>53124</c:v>
                </c:pt>
                <c:pt idx="2264">
                  <c:v>53140</c:v>
                </c:pt>
                <c:pt idx="2265">
                  <c:v>53148</c:v>
                </c:pt>
                <c:pt idx="2266">
                  <c:v>53155</c:v>
                </c:pt>
                <c:pt idx="2267">
                  <c:v>53160</c:v>
                </c:pt>
                <c:pt idx="2268">
                  <c:v>53184</c:v>
                </c:pt>
                <c:pt idx="2269">
                  <c:v>53196</c:v>
                </c:pt>
                <c:pt idx="2270">
                  <c:v>53200</c:v>
                </c:pt>
                <c:pt idx="2271">
                  <c:v>53200.08</c:v>
                </c:pt>
                <c:pt idx="2272">
                  <c:v>53208</c:v>
                </c:pt>
                <c:pt idx="2273">
                  <c:v>53250</c:v>
                </c:pt>
                <c:pt idx="2274">
                  <c:v>53280</c:v>
                </c:pt>
                <c:pt idx="2275">
                  <c:v>53285</c:v>
                </c:pt>
                <c:pt idx="2276">
                  <c:v>53288.59</c:v>
                </c:pt>
                <c:pt idx="2277">
                  <c:v>53292</c:v>
                </c:pt>
                <c:pt idx="2278">
                  <c:v>53304</c:v>
                </c:pt>
                <c:pt idx="2279">
                  <c:v>53307</c:v>
                </c:pt>
                <c:pt idx="2280">
                  <c:v>53313</c:v>
                </c:pt>
                <c:pt idx="2281">
                  <c:v>53329</c:v>
                </c:pt>
                <c:pt idx="2282">
                  <c:v>53352</c:v>
                </c:pt>
                <c:pt idx="2283">
                  <c:v>53360</c:v>
                </c:pt>
                <c:pt idx="2284">
                  <c:v>53360.32</c:v>
                </c:pt>
                <c:pt idx="2285">
                  <c:v>53376</c:v>
                </c:pt>
                <c:pt idx="2286">
                  <c:v>53400</c:v>
                </c:pt>
                <c:pt idx="2287">
                  <c:v>53408</c:v>
                </c:pt>
                <c:pt idx="2288">
                  <c:v>53481.36</c:v>
                </c:pt>
                <c:pt idx="2289">
                  <c:v>53500</c:v>
                </c:pt>
                <c:pt idx="2290">
                  <c:v>53520</c:v>
                </c:pt>
                <c:pt idx="2291">
                  <c:v>53528</c:v>
                </c:pt>
                <c:pt idx="2292">
                  <c:v>53532</c:v>
                </c:pt>
                <c:pt idx="2293">
                  <c:v>53544</c:v>
                </c:pt>
                <c:pt idx="2294">
                  <c:v>53549.88</c:v>
                </c:pt>
                <c:pt idx="2295">
                  <c:v>53580</c:v>
                </c:pt>
                <c:pt idx="2296">
                  <c:v>53590</c:v>
                </c:pt>
                <c:pt idx="2297">
                  <c:v>53591</c:v>
                </c:pt>
                <c:pt idx="2298">
                  <c:v>53595.2</c:v>
                </c:pt>
                <c:pt idx="2299">
                  <c:v>53600</c:v>
                </c:pt>
                <c:pt idx="2300">
                  <c:v>53604</c:v>
                </c:pt>
                <c:pt idx="2301">
                  <c:v>53616</c:v>
                </c:pt>
                <c:pt idx="2302">
                  <c:v>53636.16</c:v>
                </c:pt>
                <c:pt idx="2303">
                  <c:v>53640</c:v>
                </c:pt>
                <c:pt idx="2304">
                  <c:v>53664</c:v>
                </c:pt>
                <c:pt idx="2305">
                  <c:v>53684</c:v>
                </c:pt>
                <c:pt idx="2306">
                  <c:v>53688</c:v>
                </c:pt>
                <c:pt idx="2307">
                  <c:v>53700</c:v>
                </c:pt>
                <c:pt idx="2308">
                  <c:v>53712</c:v>
                </c:pt>
                <c:pt idx="2309">
                  <c:v>53724</c:v>
                </c:pt>
                <c:pt idx="2310">
                  <c:v>53742</c:v>
                </c:pt>
                <c:pt idx="2311">
                  <c:v>53760</c:v>
                </c:pt>
                <c:pt idx="2312">
                  <c:v>53796</c:v>
                </c:pt>
                <c:pt idx="2313">
                  <c:v>53800</c:v>
                </c:pt>
                <c:pt idx="2314">
                  <c:v>53808</c:v>
                </c:pt>
                <c:pt idx="2315">
                  <c:v>53819</c:v>
                </c:pt>
                <c:pt idx="2316">
                  <c:v>53832</c:v>
                </c:pt>
                <c:pt idx="2317">
                  <c:v>53844</c:v>
                </c:pt>
                <c:pt idx="2318">
                  <c:v>53851</c:v>
                </c:pt>
                <c:pt idx="2319">
                  <c:v>53876.64</c:v>
                </c:pt>
                <c:pt idx="2320">
                  <c:v>53913</c:v>
                </c:pt>
                <c:pt idx="2321">
                  <c:v>53920</c:v>
                </c:pt>
                <c:pt idx="2322">
                  <c:v>53922</c:v>
                </c:pt>
                <c:pt idx="2323">
                  <c:v>53947</c:v>
                </c:pt>
                <c:pt idx="2324">
                  <c:v>53964</c:v>
                </c:pt>
                <c:pt idx="2325">
                  <c:v>53976</c:v>
                </c:pt>
                <c:pt idx="2326">
                  <c:v>53979</c:v>
                </c:pt>
                <c:pt idx="2327">
                  <c:v>53995</c:v>
                </c:pt>
                <c:pt idx="2328">
                  <c:v>54000</c:v>
                </c:pt>
                <c:pt idx="2329">
                  <c:v>54008</c:v>
                </c:pt>
                <c:pt idx="2330">
                  <c:v>54011</c:v>
                </c:pt>
                <c:pt idx="2331">
                  <c:v>54036</c:v>
                </c:pt>
                <c:pt idx="2332">
                  <c:v>54050</c:v>
                </c:pt>
                <c:pt idx="2333">
                  <c:v>54072</c:v>
                </c:pt>
                <c:pt idx="2334">
                  <c:v>54080</c:v>
                </c:pt>
                <c:pt idx="2335">
                  <c:v>54084</c:v>
                </c:pt>
                <c:pt idx="2336">
                  <c:v>54096</c:v>
                </c:pt>
                <c:pt idx="2337">
                  <c:v>54099</c:v>
                </c:pt>
                <c:pt idx="2338">
                  <c:v>54100</c:v>
                </c:pt>
                <c:pt idx="2339">
                  <c:v>54120</c:v>
                </c:pt>
                <c:pt idx="2340">
                  <c:v>54144</c:v>
                </c:pt>
                <c:pt idx="2341">
                  <c:v>54150</c:v>
                </c:pt>
                <c:pt idx="2342">
                  <c:v>54180</c:v>
                </c:pt>
                <c:pt idx="2343">
                  <c:v>54196</c:v>
                </c:pt>
                <c:pt idx="2344">
                  <c:v>54200</c:v>
                </c:pt>
                <c:pt idx="2345">
                  <c:v>54216</c:v>
                </c:pt>
                <c:pt idx="2346">
                  <c:v>54250</c:v>
                </c:pt>
                <c:pt idx="2347">
                  <c:v>54252</c:v>
                </c:pt>
                <c:pt idx="2348">
                  <c:v>54257</c:v>
                </c:pt>
                <c:pt idx="2349">
                  <c:v>54263</c:v>
                </c:pt>
                <c:pt idx="2350">
                  <c:v>54288</c:v>
                </c:pt>
                <c:pt idx="2351">
                  <c:v>54300</c:v>
                </c:pt>
                <c:pt idx="2352">
                  <c:v>54316</c:v>
                </c:pt>
                <c:pt idx="2353">
                  <c:v>54329</c:v>
                </c:pt>
                <c:pt idx="2354">
                  <c:v>54380</c:v>
                </c:pt>
                <c:pt idx="2355">
                  <c:v>54383.42</c:v>
                </c:pt>
                <c:pt idx="2356">
                  <c:v>54396</c:v>
                </c:pt>
                <c:pt idx="2357">
                  <c:v>54400</c:v>
                </c:pt>
                <c:pt idx="2358">
                  <c:v>54442</c:v>
                </c:pt>
                <c:pt idx="2359">
                  <c:v>54480</c:v>
                </c:pt>
                <c:pt idx="2360">
                  <c:v>54492</c:v>
                </c:pt>
                <c:pt idx="2361">
                  <c:v>54499</c:v>
                </c:pt>
                <c:pt idx="2362">
                  <c:v>54500</c:v>
                </c:pt>
                <c:pt idx="2363">
                  <c:v>54503</c:v>
                </c:pt>
                <c:pt idx="2364">
                  <c:v>54504</c:v>
                </c:pt>
                <c:pt idx="2365">
                  <c:v>54516</c:v>
                </c:pt>
                <c:pt idx="2366">
                  <c:v>54528</c:v>
                </c:pt>
                <c:pt idx="2367">
                  <c:v>54538</c:v>
                </c:pt>
                <c:pt idx="2368">
                  <c:v>54548</c:v>
                </c:pt>
                <c:pt idx="2369">
                  <c:v>54566.04</c:v>
                </c:pt>
                <c:pt idx="2370">
                  <c:v>54578</c:v>
                </c:pt>
                <c:pt idx="2371">
                  <c:v>54586</c:v>
                </c:pt>
                <c:pt idx="2372">
                  <c:v>54590</c:v>
                </c:pt>
                <c:pt idx="2373">
                  <c:v>54600</c:v>
                </c:pt>
                <c:pt idx="2374">
                  <c:v>54660</c:v>
                </c:pt>
                <c:pt idx="2375">
                  <c:v>54696</c:v>
                </c:pt>
                <c:pt idx="2376">
                  <c:v>54700</c:v>
                </c:pt>
                <c:pt idx="2377">
                  <c:v>54704</c:v>
                </c:pt>
                <c:pt idx="2378">
                  <c:v>54731</c:v>
                </c:pt>
                <c:pt idx="2379">
                  <c:v>54777</c:v>
                </c:pt>
                <c:pt idx="2380">
                  <c:v>54792</c:v>
                </c:pt>
                <c:pt idx="2381">
                  <c:v>54800</c:v>
                </c:pt>
                <c:pt idx="2382">
                  <c:v>54804</c:v>
                </c:pt>
                <c:pt idx="2383">
                  <c:v>54828</c:v>
                </c:pt>
                <c:pt idx="2384">
                  <c:v>54833.52</c:v>
                </c:pt>
                <c:pt idx="2385">
                  <c:v>54860</c:v>
                </c:pt>
                <c:pt idx="2386">
                  <c:v>54870</c:v>
                </c:pt>
                <c:pt idx="2387">
                  <c:v>54888</c:v>
                </c:pt>
                <c:pt idx="2388">
                  <c:v>54889</c:v>
                </c:pt>
                <c:pt idx="2389">
                  <c:v>54900</c:v>
                </c:pt>
                <c:pt idx="2390">
                  <c:v>54902.52</c:v>
                </c:pt>
                <c:pt idx="2391">
                  <c:v>54908</c:v>
                </c:pt>
                <c:pt idx="2392">
                  <c:v>54912</c:v>
                </c:pt>
                <c:pt idx="2393">
                  <c:v>54924</c:v>
                </c:pt>
                <c:pt idx="2394">
                  <c:v>54960</c:v>
                </c:pt>
                <c:pt idx="2395">
                  <c:v>54981</c:v>
                </c:pt>
                <c:pt idx="2396">
                  <c:v>54990</c:v>
                </c:pt>
                <c:pt idx="2397">
                  <c:v>54996</c:v>
                </c:pt>
                <c:pt idx="2398">
                  <c:v>55000</c:v>
                </c:pt>
                <c:pt idx="2399">
                  <c:v>55000.99</c:v>
                </c:pt>
                <c:pt idx="2400">
                  <c:v>55004</c:v>
                </c:pt>
                <c:pt idx="2401">
                  <c:v>55008</c:v>
                </c:pt>
                <c:pt idx="2402">
                  <c:v>55016</c:v>
                </c:pt>
                <c:pt idx="2403">
                  <c:v>55029</c:v>
                </c:pt>
                <c:pt idx="2404">
                  <c:v>55032</c:v>
                </c:pt>
                <c:pt idx="2405">
                  <c:v>55044</c:v>
                </c:pt>
                <c:pt idx="2406">
                  <c:v>55044.48</c:v>
                </c:pt>
                <c:pt idx="2407">
                  <c:v>55059.49</c:v>
                </c:pt>
                <c:pt idx="2408">
                  <c:v>55070</c:v>
                </c:pt>
                <c:pt idx="2409">
                  <c:v>55074</c:v>
                </c:pt>
                <c:pt idx="2410">
                  <c:v>55097.04</c:v>
                </c:pt>
                <c:pt idx="2411">
                  <c:v>55116</c:v>
                </c:pt>
                <c:pt idx="2412">
                  <c:v>55140</c:v>
                </c:pt>
                <c:pt idx="2413">
                  <c:v>55152</c:v>
                </c:pt>
                <c:pt idx="2414">
                  <c:v>55161.6</c:v>
                </c:pt>
                <c:pt idx="2415">
                  <c:v>55164</c:v>
                </c:pt>
                <c:pt idx="2416">
                  <c:v>55172</c:v>
                </c:pt>
                <c:pt idx="2417">
                  <c:v>55182.4</c:v>
                </c:pt>
                <c:pt idx="2418">
                  <c:v>55200</c:v>
                </c:pt>
                <c:pt idx="2419">
                  <c:v>55236</c:v>
                </c:pt>
                <c:pt idx="2420">
                  <c:v>55259</c:v>
                </c:pt>
                <c:pt idx="2421">
                  <c:v>55260</c:v>
                </c:pt>
                <c:pt idx="2422">
                  <c:v>55272</c:v>
                </c:pt>
                <c:pt idx="2423">
                  <c:v>55308</c:v>
                </c:pt>
                <c:pt idx="2424">
                  <c:v>55315</c:v>
                </c:pt>
                <c:pt idx="2425">
                  <c:v>55316.04</c:v>
                </c:pt>
                <c:pt idx="2426">
                  <c:v>55344</c:v>
                </c:pt>
                <c:pt idx="2427">
                  <c:v>55362</c:v>
                </c:pt>
                <c:pt idx="2428">
                  <c:v>55400</c:v>
                </c:pt>
                <c:pt idx="2429">
                  <c:v>55404</c:v>
                </c:pt>
                <c:pt idx="2430">
                  <c:v>55438</c:v>
                </c:pt>
                <c:pt idx="2431">
                  <c:v>55454</c:v>
                </c:pt>
                <c:pt idx="2432">
                  <c:v>55460</c:v>
                </c:pt>
                <c:pt idx="2433">
                  <c:v>55493</c:v>
                </c:pt>
                <c:pt idx="2434">
                  <c:v>55500</c:v>
                </c:pt>
                <c:pt idx="2435">
                  <c:v>55530</c:v>
                </c:pt>
                <c:pt idx="2436">
                  <c:v>55536</c:v>
                </c:pt>
                <c:pt idx="2437">
                  <c:v>55550</c:v>
                </c:pt>
                <c:pt idx="2438">
                  <c:v>55555</c:v>
                </c:pt>
                <c:pt idx="2439">
                  <c:v>55560</c:v>
                </c:pt>
                <c:pt idx="2440">
                  <c:v>55596</c:v>
                </c:pt>
                <c:pt idx="2441">
                  <c:v>55600</c:v>
                </c:pt>
                <c:pt idx="2442">
                  <c:v>55605</c:v>
                </c:pt>
                <c:pt idx="2443">
                  <c:v>55610</c:v>
                </c:pt>
                <c:pt idx="2444">
                  <c:v>55620</c:v>
                </c:pt>
                <c:pt idx="2445">
                  <c:v>55635</c:v>
                </c:pt>
                <c:pt idx="2446">
                  <c:v>55640</c:v>
                </c:pt>
                <c:pt idx="2447">
                  <c:v>55640.62</c:v>
                </c:pt>
                <c:pt idx="2448">
                  <c:v>55680</c:v>
                </c:pt>
                <c:pt idx="2449">
                  <c:v>55684</c:v>
                </c:pt>
                <c:pt idx="2450">
                  <c:v>55692</c:v>
                </c:pt>
                <c:pt idx="2451">
                  <c:v>55700</c:v>
                </c:pt>
                <c:pt idx="2452">
                  <c:v>55704</c:v>
                </c:pt>
                <c:pt idx="2453">
                  <c:v>55728</c:v>
                </c:pt>
                <c:pt idx="2454">
                  <c:v>55777</c:v>
                </c:pt>
                <c:pt idx="2455">
                  <c:v>55782</c:v>
                </c:pt>
                <c:pt idx="2456">
                  <c:v>55784</c:v>
                </c:pt>
                <c:pt idx="2457">
                  <c:v>55792</c:v>
                </c:pt>
                <c:pt idx="2458">
                  <c:v>55800</c:v>
                </c:pt>
                <c:pt idx="2459">
                  <c:v>55812</c:v>
                </c:pt>
                <c:pt idx="2460">
                  <c:v>55824</c:v>
                </c:pt>
                <c:pt idx="2461">
                  <c:v>55840</c:v>
                </c:pt>
                <c:pt idx="2462">
                  <c:v>55900</c:v>
                </c:pt>
                <c:pt idx="2463">
                  <c:v>55920</c:v>
                </c:pt>
                <c:pt idx="2464">
                  <c:v>55929</c:v>
                </c:pt>
                <c:pt idx="2465">
                  <c:v>55963</c:v>
                </c:pt>
                <c:pt idx="2466">
                  <c:v>55980</c:v>
                </c:pt>
                <c:pt idx="2467">
                  <c:v>55992</c:v>
                </c:pt>
                <c:pt idx="2468">
                  <c:v>55993.6</c:v>
                </c:pt>
                <c:pt idx="2469">
                  <c:v>56000</c:v>
                </c:pt>
                <c:pt idx="2470">
                  <c:v>56000.04</c:v>
                </c:pt>
                <c:pt idx="2471">
                  <c:v>56004</c:v>
                </c:pt>
                <c:pt idx="2472">
                  <c:v>56016</c:v>
                </c:pt>
                <c:pt idx="2473">
                  <c:v>56030</c:v>
                </c:pt>
                <c:pt idx="2474">
                  <c:v>56033</c:v>
                </c:pt>
                <c:pt idx="2475">
                  <c:v>56048</c:v>
                </c:pt>
                <c:pt idx="2476">
                  <c:v>56052</c:v>
                </c:pt>
                <c:pt idx="2477">
                  <c:v>56056</c:v>
                </c:pt>
                <c:pt idx="2478">
                  <c:v>56100</c:v>
                </c:pt>
                <c:pt idx="2479">
                  <c:v>56136</c:v>
                </c:pt>
                <c:pt idx="2480">
                  <c:v>56148</c:v>
                </c:pt>
                <c:pt idx="2481">
                  <c:v>56160</c:v>
                </c:pt>
                <c:pt idx="2482">
                  <c:v>56196</c:v>
                </c:pt>
                <c:pt idx="2483">
                  <c:v>56244</c:v>
                </c:pt>
                <c:pt idx="2484">
                  <c:v>56253</c:v>
                </c:pt>
                <c:pt idx="2485">
                  <c:v>56256</c:v>
                </c:pt>
                <c:pt idx="2486">
                  <c:v>56300</c:v>
                </c:pt>
                <c:pt idx="2487">
                  <c:v>56312</c:v>
                </c:pt>
                <c:pt idx="2488">
                  <c:v>56324</c:v>
                </c:pt>
                <c:pt idx="2489">
                  <c:v>56330</c:v>
                </c:pt>
                <c:pt idx="2490">
                  <c:v>56331.24</c:v>
                </c:pt>
                <c:pt idx="2491">
                  <c:v>56368</c:v>
                </c:pt>
                <c:pt idx="2492">
                  <c:v>56400</c:v>
                </c:pt>
                <c:pt idx="2493">
                  <c:v>56448</c:v>
                </c:pt>
                <c:pt idx="2494">
                  <c:v>56461</c:v>
                </c:pt>
                <c:pt idx="2495">
                  <c:v>56472</c:v>
                </c:pt>
                <c:pt idx="2496">
                  <c:v>56496</c:v>
                </c:pt>
                <c:pt idx="2497">
                  <c:v>56500</c:v>
                </c:pt>
                <c:pt idx="2498">
                  <c:v>56508</c:v>
                </c:pt>
                <c:pt idx="2499">
                  <c:v>56510</c:v>
                </c:pt>
                <c:pt idx="2500">
                  <c:v>56524</c:v>
                </c:pt>
                <c:pt idx="2501">
                  <c:v>56532</c:v>
                </c:pt>
                <c:pt idx="2502">
                  <c:v>56533</c:v>
                </c:pt>
                <c:pt idx="2503">
                  <c:v>56544</c:v>
                </c:pt>
                <c:pt idx="2504">
                  <c:v>56550</c:v>
                </c:pt>
                <c:pt idx="2505">
                  <c:v>56566</c:v>
                </c:pt>
                <c:pt idx="2506">
                  <c:v>56600</c:v>
                </c:pt>
                <c:pt idx="2507">
                  <c:v>56604</c:v>
                </c:pt>
                <c:pt idx="2508">
                  <c:v>56628</c:v>
                </c:pt>
                <c:pt idx="2509">
                  <c:v>56650</c:v>
                </c:pt>
                <c:pt idx="2510">
                  <c:v>56655</c:v>
                </c:pt>
                <c:pt idx="2511">
                  <c:v>56700</c:v>
                </c:pt>
                <c:pt idx="2512">
                  <c:v>56720</c:v>
                </c:pt>
                <c:pt idx="2513">
                  <c:v>56726</c:v>
                </c:pt>
                <c:pt idx="2514">
                  <c:v>56755</c:v>
                </c:pt>
                <c:pt idx="2515">
                  <c:v>56784</c:v>
                </c:pt>
                <c:pt idx="2516">
                  <c:v>56791</c:v>
                </c:pt>
                <c:pt idx="2517">
                  <c:v>56800</c:v>
                </c:pt>
                <c:pt idx="2518">
                  <c:v>56810</c:v>
                </c:pt>
                <c:pt idx="2519">
                  <c:v>56820</c:v>
                </c:pt>
                <c:pt idx="2520">
                  <c:v>56820.92</c:v>
                </c:pt>
                <c:pt idx="2521">
                  <c:v>56864</c:v>
                </c:pt>
                <c:pt idx="2522">
                  <c:v>56868</c:v>
                </c:pt>
                <c:pt idx="2523">
                  <c:v>56880</c:v>
                </c:pt>
                <c:pt idx="2524">
                  <c:v>56888</c:v>
                </c:pt>
                <c:pt idx="2525">
                  <c:v>56898</c:v>
                </c:pt>
                <c:pt idx="2526">
                  <c:v>56900</c:v>
                </c:pt>
                <c:pt idx="2527">
                  <c:v>56902</c:v>
                </c:pt>
                <c:pt idx="2528">
                  <c:v>56928</c:v>
                </c:pt>
                <c:pt idx="2529">
                  <c:v>56948</c:v>
                </c:pt>
                <c:pt idx="2530">
                  <c:v>56950</c:v>
                </c:pt>
                <c:pt idx="2531">
                  <c:v>56952</c:v>
                </c:pt>
                <c:pt idx="2532">
                  <c:v>56964</c:v>
                </c:pt>
                <c:pt idx="2533">
                  <c:v>56996</c:v>
                </c:pt>
                <c:pt idx="2534">
                  <c:v>57000</c:v>
                </c:pt>
                <c:pt idx="2535">
                  <c:v>57006</c:v>
                </c:pt>
                <c:pt idx="2536">
                  <c:v>57012.8</c:v>
                </c:pt>
                <c:pt idx="2537">
                  <c:v>57016.44</c:v>
                </c:pt>
                <c:pt idx="2538">
                  <c:v>57040.5</c:v>
                </c:pt>
                <c:pt idx="2539">
                  <c:v>57043</c:v>
                </c:pt>
                <c:pt idx="2540">
                  <c:v>57048</c:v>
                </c:pt>
                <c:pt idx="2541">
                  <c:v>57057</c:v>
                </c:pt>
                <c:pt idx="2542">
                  <c:v>57068</c:v>
                </c:pt>
                <c:pt idx="2543">
                  <c:v>57100</c:v>
                </c:pt>
                <c:pt idx="2544">
                  <c:v>57110</c:v>
                </c:pt>
                <c:pt idx="2545">
                  <c:v>57120</c:v>
                </c:pt>
                <c:pt idx="2546">
                  <c:v>57160</c:v>
                </c:pt>
                <c:pt idx="2547">
                  <c:v>57180</c:v>
                </c:pt>
                <c:pt idx="2548">
                  <c:v>57188</c:v>
                </c:pt>
                <c:pt idx="2549">
                  <c:v>57192</c:v>
                </c:pt>
                <c:pt idx="2550">
                  <c:v>57200</c:v>
                </c:pt>
                <c:pt idx="2551">
                  <c:v>57204</c:v>
                </c:pt>
                <c:pt idx="2552">
                  <c:v>57228</c:v>
                </c:pt>
                <c:pt idx="2553">
                  <c:v>57240</c:v>
                </c:pt>
                <c:pt idx="2554">
                  <c:v>57248</c:v>
                </c:pt>
                <c:pt idx="2555">
                  <c:v>57250</c:v>
                </c:pt>
                <c:pt idx="2556">
                  <c:v>57253</c:v>
                </c:pt>
                <c:pt idx="2557">
                  <c:v>57300</c:v>
                </c:pt>
                <c:pt idx="2558">
                  <c:v>57312</c:v>
                </c:pt>
                <c:pt idx="2559">
                  <c:v>57335</c:v>
                </c:pt>
                <c:pt idx="2560">
                  <c:v>57339</c:v>
                </c:pt>
                <c:pt idx="2561">
                  <c:v>57359</c:v>
                </c:pt>
                <c:pt idx="2562">
                  <c:v>57360</c:v>
                </c:pt>
                <c:pt idx="2563">
                  <c:v>57396</c:v>
                </c:pt>
                <c:pt idx="2564">
                  <c:v>57400</c:v>
                </c:pt>
                <c:pt idx="2565">
                  <c:v>57408</c:v>
                </c:pt>
                <c:pt idx="2566">
                  <c:v>57431</c:v>
                </c:pt>
                <c:pt idx="2567">
                  <c:v>57444</c:v>
                </c:pt>
                <c:pt idx="2568">
                  <c:v>57450</c:v>
                </c:pt>
                <c:pt idx="2569">
                  <c:v>57460</c:v>
                </c:pt>
                <c:pt idx="2570">
                  <c:v>57468</c:v>
                </c:pt>
                <c:pt idx="2571">
                  <c:v>57484</c:v>
                </c:pt>
                <c:pt idx="2572">
                  <c:v>57491</c:v>
                </c:pt>
                <c:pt idx="2573">
                  <c:v>57492</c:v>
                </c:pt>
                <c:pt idx="2574">
                  <c:v>57500</c:v>
                </c:pt>
                <c:pt idx="2575">
                  <c:v>57504</c:v>
                </c:pt>
                <c:pt idx="2576">
                  <c:v>57550</c:v>
                </c:pt>
                <c:pt idx="2577">
                  <c:v>57552</c:v>
                </c:pt>
                <c:pt idx="2578">
                  <c:v>57564</c:v>
                </c:pt>
                <c:pt idx="2579">
                  <c:v>57600</c:v>
                </c:pt>
                <c:pt idx="2580">
                  <c:v>57664</c:v>
                </c:pt>
                <c:pt idx="2581">
                  <c:v>57692.16</c:v>
                </c:pt>
                <c:pt idx="2582">
                  <c:v>57700</c:v>
                </c:pt>
                <c:pt idx="2583">
                  <c:v>57720</c:v>
                </c:pt>
                <c:pt idx="2584">
                  <c:v>57721</c:v>
                </c:pt>
                <c:pt idx="2585">
                  <c:v>57738</c:v>
                </c:pt>
                <c:pt idx="2586">
                  <c:v>57739</c:v>
                </c:pt>
                <c:pt idx="2587">
                  <c:v>57744</c:v>
                </c:pt>
                <c:pt idx="2588">
                  <c:v>57750</c:v>
                </c:pt>
                <c:pt idx="2589">
                  <c:v>57758.88</c:v>
                </c:pt>
                <c:pt idx="2590">
                  <c:v>57770</c:v>
                </c:pt>
                <c:pt idx="2591">
                  <c:v>57772</c:v>
                </c:pt>
                <c:pt idx="2592">
                  <c:v>57780</c:v>
                </c:pt>
                <c:pt idx="2593">
                  <c:v>57800</c:v>
                </c:pt>
                <c:pt idx="2594">
                  <c:v>57828.84</c:v>
                </c:pt>
                <c:pt idx="2595">
                  <c:v>57840</c:v>
                </c:pt>
                <c:pt idx="2596">
                  <c:v>57850</c:v>
                </c:pt>
                <c:pt idx="2597">
                  <c:v>57860</c:v>
                </c:pt>
                <c:pt idx="2598">
                  <c:v>57881.76</c:v>
                </c:pt>
                <c:pt idx="2599">
                  <c:v>57886</c:v>
                </c:pt>
                <c:pt idx="2600">
                  <c:v>57900</c:v>
                </c:pt>
                <c:pt idx="2601">
                  <c:v>57912</c:v>
                </c:pt>
                <c:pt idx="2602">
                  <c:v>57960</c:v>
                </c:pt>
                <c:pt idx="2603">
                  <c:v>57984</c:v>
                </c:pt>
                <c:pt idx="2604">
                  <c:v>57995</c:v>
                </c:pt>
                <c:pt idx="2605">
                  <c:v>57996</c:v>
                </c:pt>
                <c:pt idx="2606">
                  <c:v>58000</c:v>
                </c:pt>
                <c:pt idx="2607">
                  <c:v>58000.08</c:v>
                </c:pt>
                <c:pt idx="2608">
                  <c:v>58020</c:v>
                </c:pt>
                <c:pt idx="2609">
                  <c:v>58033</c:v>
                </c:pt>
                <c:pt idx="2610">
                  <c:v>58044</c:v>
                </c:pt>
                <c:pt idx="2611">
                  <c:v>58075</c:v>
                </c:pt>
                <c:pt idx="2612">
                  <c:v>58100</c:v>
                </c:pt>
                <c:pt idx="2613">
                  <c:v>58106</c:v>
                </c:pt>
                <c:pt idx="2614">
                  <c:v>58112</c:v>
                </c:pt>
                <c:pt idx="2615">
                  <c:v>58125.48</c:v>
                </c:pt>
                <c:pt idx="2616">
                  <c:v>58155</c:v>
                </c:pt>
                <c:pt idx="2617">
                  <c:v>58172</c:v>
                </c:pt>
                <c:pt idx="2618">
                  <c:v>58179</c:v>
                </c:pt>
                <c:pt idx="2619">
                  <c:v>58195</c:v>
                </c:pt>
                <c:pt idx="2620">
                  <c:v>58200</c:v>
                </c:pt>
                <c:pt idx="2621">
                  <c:v>58216</c:v>
                </c:pt>
                <c:pt idx="2622">
                  <c:v>58239.96</c:v>
                </c:pt>
                <c:pt idx="2623">
                  <c:v>58240</c:v>
                </c:pt>
                <c:pt idx="2624">
                  <c:v>58260</c:v>
                </c:pt>
                <c:pt idx="2625">
                  <c:v>58295</c:v>
                </c:pt>
                <c:pt idx="2626">
                  <c:v>58296</c:v>
                </c:pt>
                <c:pt idx="2627">
                  <c:v>58300</c:v>
                </c:pt>
                <c:pt idx="2628">
                  <c:v>58320</c:v>
                </c:pt>
                <c:pt idx="2629">
                  <c:v>58327</c:v>
                </c:pt>
                <c:pt idx="2630">
                  <c:v>58344</c:v>
                </c:pt>
                <c:pt idx="2631">
                  <c:v>58380</c:v>
                </c:pt>
                <c:pt idx="2632">
                  <c:v>58479</c:v>
                </c:pt>
                <c:pt idx="2633">
                  <c:v>58480</c:v>
                </c:pt>
                <c:pt idx="2634">
                  <c:v>58500</c:v>
                </c:pt>
                <c:pt idx="2635">
                  <c:v>58516</c:v>
                </c:pt>
                <c:pt idx="2636">
                  <c:v>58560</c:v>
                </c:pt>
                <c:pt idx="2637">
                  <c:v>58570.72</c:v>
                </c:pt>
                <c:pt idx="2638">
                  <c:v>58576</c:v>
                </c:pt>
                <c:pt idx="2639">
                  <c:v>58595</c:v>
                </c:pt>
                <c:pt idx="2640">
                  <c:v>58600</c:v>
                </c:pt>
                <c:pt idx="2641">
                  <c:v>58608</c:v>
                </c:pt>
                <c:pt idx="2642">
                  <c:v>58650</c:v>
                </c:pt>
                <c:pt idx="2643">
                  <c:v>58656</c:v>
                </c:pt>
                <c:pt idx="2644">
                  <c:v>58700</c:v>
                </c:pt>
                <c:pt idx="2645">
                  <c:v>58704</c:v>
                </c:pt>
                <c:pt idx="2646">
                  <c:v>58750</c:v>
                </c:pt>
                <c:pt idx="2647">
                  <c:v>58752</c:v>
                </c:pt>
                <c:pt idx="2648">
                  <c:v>58764</c:v>
                </c:pt>
                <c:pt idx="2649">
                  <c:v>58788</c:v>
                </c:pt>
                <c:pt idx="2650">
                  <c:v>58800</c:v>
                </c:pt>
                <c:pt idx="2651">
                  <c:v>58852.56</c:v>
                </c:pt>
                <c:pt idx="2652">
                  <c:v>58868</c:v>
                </c:pt>
                <c:pt idx="2653">
                  <c:v>58872</c:v>
                </c:pt>
                <c:pt idx="2654">
                  <c:v>58880</c:v>
                </c:pt>
                <c:pt idx="2655">
                  <c:v>58896</c:v>
                </c:pt>
                <c:pt idx="2656">
                  <c:v>58900</c:v>
                </c:pt>
                <c:pt idx="2657">
                  <c:v>58947</c:v>
                </c:pt>
                <c:pt idx="2658">
                  <c:v>58951</c:v>
                </c:pt>
                <c:pt idx="2659">
                  <c:v>58977</c:v>
                </c:pt>
                <c:pt idx="2660">
                  <c:v>58979.28</c:v>
                </c:pt>
                <c:pt idx="2661">
                  <c:v>59000</c:v>
                </c:pt>
                <c:pt idx="2662">
                  <c:v>59004</c:v>
                </c:pt>
                <c:pt idx="2663">
                  <c:v>59020.51</c:v>
                </c:pt>
                <c:pt idx="2664">
                  <c:v>59040</c:v>
                </c:pt>
                <c:pt idx="2665">
                  <c:v>59068</c:v>
                </c:pt>
                <c:pt idx="2666">
                  <c:v>59100</c:v>
                </c:pt>
                <c:pt idx="2667">
                  <c:v>59126</c:v>
                </c:pt>
                <c:pt idx="2668">
                  <c:v>59147</c:v>
                </c:pt>
                <c:pt idx="2669">
                  <c:v>59160</c:v>
                </c:pt>
                <c:pt idx="2670">
                  <c:v>59196</c:v>
                </c:pt>
                <c:pt idx="2671">
                  <c:v>59200</c:v>
                </c:pt>
                <c:pt idx="2672">
                  <c:v>59232</c:v>
                </c:pt>
                <c:pt idx="2673">
                  <c:v>59256</c:v>
                </c:pt>
                <c:pt idx="2674">
                  <c:v>59300</c:v>
                </c:pt>
                <c:pt idx="2675">
                  <c:v>59317</c:v>
                </c:pt>
                <c:pt idx="2676">
                  <c:v>59321</c:v>
                </c:pt>
                <c:pt idx="2677">
                  <c:v>59355.96</c:v>
                </c:pt>
                <c:pt idx="2678">
                  <c:v>59363</c:v>
                </c:pt>
                <c:pt idx="2679">
                  <c:v>59366</c:v>
                </c:pt>
                <c:pt idx="2680">
                  <c:v>59385.6</c:v>
                </c:pt>
                <c:pt idx="2681">
                  <c:v>59393</c:v>
                </c:pt>
                <c:pt idx="2682">
                  <c:v>59400</c:v>
                </c:pt>
                <c:pt idx="2683">
                  <c:v>59436</c:v>
                </c:pt>
                <c:pt idx="2684">
                  <c:v>59448</c:v>
                </c:pt>
                <c:pt idx="2685">
                  <c:v>59450</c:v>
                </c:pt>
                <c:pt idx="2686">
                  <c:v>59451</c:v>
                </c:pt>
                <c:pt idx="2687">
                  <c:v>59460</c:v>
                </c:pt>
                <c:pt idx="2688">
                  <c:v>59484</c:v>
                </c:pt>
                <c:pt idx="2689">
                  <c:v>59496</c:v>
                </c:pt>
                <c:pt idx="2690">
                  <c:v>59500</c:v>
                </c:pt>
                <c:pt idx="2691">
                  <c:v>59506</c:v>
                </c:pt>
                <c:pt idx="2692">
                  <c:v>59520</c:v>
                </c:pt>
                <c:pt idx="2693">
                  <c:v>59534</c:v>
                </c:pt>
                <c:pt idx="2694">
                  <c:v>59578.44</c:v>
                </c:pt>
                <c:pt idx="2695">
                  <c:v>59600</c:v>
                </c:pt>
                <c:pt idx="2696">
                  <c:v>59617.48</c:v>
                </c:pt>
                <c:pt idx="2697">
                  <c:v>59650</c:v>
                </c:pt>
                <c:pt idx="2698">
                  <c:v>59670</c:v>
                </c:pt>
                <c:pt idx="2699">
                  <c:v>59700</c:v>
                </c:pt>
                <c:pt idx="2700">
                  <c:v>59712</c:v>
                </c:pt>
                <c:pt idx="2701">
                  <c:v>59750</c:v>
                </c:pt>
                <c:pt idx="2702">
                  <c:v>59760</c:v>
                </c:pt>
                <c:pt idx="2703">
                  <c:v>59774</c:v>
                </c:pt>
                <c:pt idx="2704">
                  <c:v>59785.01</c:v>
                </c:pt>
                <c:pt idx="2705">
                  <c:v>59796</c:v>
                </c:pt>
                <c:pt idx="2706">
                  <c:v>59800</c:v>
                </c:pt>
                <c:pt idx="2707">
                  <c:v>59800.55</c:v>
                </c:pt>
                <c:pt idx="2708">
                  <c:v>59826</c:v>
                </c:pt>
                <c:pt idx="2709">
                  <c:v>59850</c:v>
                </c:pt>
                <c:pt idx="2710">
                  <c:v>59865.6</c:v>
                </c:pt>
                <c:pt idx="2711">
                  <c:v>59880</c:v>
                </c:pt>
                <c:pt idx="2712">
                  <c:v>59900</c:v>
                </c:pt>
                <c:pt idx="2713">
                  <c:v>59904</c:v>
                </c:pt>
                <c:pt idx="2714">
                  <c:v>59928</c:v>
                </c:pt>
                <c:pt idx="2715">
                  <c:v>59950</c:v>
                </c:pt>
                <c:pt idx="2716">
                  <c:v>59959</c:v>
                </c:pt>
                <c:pt idx="2717">
                  <c:v>59964</c:v>
                </c:pt>
                <c:pt idx="2718">
                  <c:v>59976</c:v>
                </c:pt>
                <c:pt idx="2719">
                  <c:v>60000</c:v>
                </c:pt>
                <c:pt idx="2720">
                  <c:v>60008</c:v>
                </c:pt>
                <c:pt idx="2721">
                  <c:v>60036</c:v>
                </c:pt>
                <c:pt idx="2722">
                  <c:v>60040</c:v>
                </c:pt>
                <c:pt idx="2723">
                  <c:v>60070</c:v>
                </c:pt>
                <c:pt idx="2724">
                  <c:v>60096</c:v>
                </c:pt>
                <c:pt idx="2725">
                  <c:v>60100</c:v>
                </c:pt>
                <c:pt idx="2726">
                  <c:v>60106</c:v>
                </c:pt>
                <c:pt idx="2727">
                  <c:v>60132</c:v>
                </c:pt>
                <c:pt idx="2728">
                  <c:v>60140</c:v>
                </c:pt>
                <c:pt idx="2729">
                  <c:v>60142</c:v>
                </c:pt>
                <c:pt idx="2730">
                  <c:v>60156</c:v>
                </c:pt>
                <c:pt idx="2731">
                  <c:v>60197</c:v>
                </c:pt>
                <c:pt idx="2732">
                  <c:v>60200</c:v>
                </c:pt>
                <c:pt idx="2733">
                  <c:v>60204</c:v>
                </c:pt>
                <c:pt idx="2734">
                  <c:v>60225</c:v>
                </c:pt>
                <c:pt idx="2735">
                  <c:v>60228</c:v>
                </c:pt>
                <c:pt idx="2736">
                  <c:v>60240</c:v>
                </c:pt>
                <c:pt idx="2737">
                  <c:v>60324</c:v>
                </c:pt>
                <c:pt idx="2738">
                  <c:v>60350</c:v>
                </c:pt>
                <c:pt idx="2739">
                  <c:v>60353</c:v>
                </c:pt>
                <c:pt idx="2740">
                  <c:v>60372</c:v>
                </c:pt>
                <c:pt idx="2741">
                  <c:v>60380</c:v>
                </c:pt>
                <c:pt idx="2742">
                  <c:v>60400</c:v>
                </c:pt>
                <c:pt idx="2743">
                  <c:v>60417</c:v>
                </c:pt>
                <c:pt idx="2744">
                  <c:v>60480</c:v>
                </c:pt>
                <c:pt idx="2745">
                  <c:v>60495</c:v>
                </c:pt>
                <c:pt idx="2746">
                  <c:v>60500</c:v>
                </c:pt>
                <c:pt idx="2747">
                  <c:v>60504</c:v>
                </c:pt>
                <c:pt idx="2748">
                  <c:v>60580</c:v>
                </c:pt>
                <c:pt idx="2749">
                  <c:v>60589</c:v>
                </c:pt>
                <c:pt idx="2750">
                  <c:v>60600</c:v>
                </c:pt>
                <c:pt idx="2751">
                  <c:v>60612</c:v>
                </c:pt>
                <c:pt idx="2752">
                  <c:v>60626</c:v>
                </c:pt>
                <c:pt idx="2753">
                  <c:v>60629.92</c:v>
                </c:pt>
                <c:pt idx="2754">
                  <c:v>60635</c:v>
                </c:pt>
                <c:pt idx="2755">
                  <c:v>60675.83</c:v>
                </c:pt>
                <c:pt idx="2756">
                  <c:v>60682</c:v>
                </c:pt>
                <c:pt idx="2757">
                  <c:v>60720</c:v>
                </c:pt>
                <c:pt idx="2758">
                  <c:v>60758</c:v>
                </c:pt>
                <c:pt idx="2759">
                  <c:v>60780</c:v>
                </c:pt>
                <c:pt idx="2760">
                  <c:v>60785</c:v>
                </c:pt>
                <c:pt idx="2761">
                  <c:v>60822</c:v>
                </c:pt>
                <c:pt idx="2762">
                  <c:v>60852</c:v>
                </c:pt>
                <c:pt idx="2763">
                  <c:v>60900</c:v>
                </c:pt>
                <c:pt idx="2764">
                  <c:v>60960.48</c:v>
                </c:pt>
                <c:pt idx="2765">
                  <c:v>60984</c:v>
                </c:pt>
                <c:pt idx="2766">
                  <c:v>60989</c:v>
                </c:pt>
                <c:pt idx="2767">
                  <c:v>60996</c:v>
                </c:pt>
                <c:pt idx="2768">
                  <c:v>61000</c:v>
                </c:pt>
                <c:pt idx="2769">
                  <c:v>61041</c:v>
                </c:pt>
                <c:pt idx="2770">
                  <c:v>61080</c:v>
                </c:pt>
                <c:pt idx="2771">
                  <c:v>61100</c:v>
                </c:pt>
                <c:pt idx="2772">
                  <c:v>61104</c:v>
                </c:pt>
                <c:pt idx="2773">
                  <c:v>61147</c:v>
                </c:pt>
                <c:pt idx="2774">
                  <c:v>61150</c:v>
                </c:pt>
                <c:pt idx="2775">
                  <c:v>61152</c:v>
                </c:pt>
                <c:pt idx="2776">
                  <c:v>61160</c:v>
                </c:pt>
                <c:pt idx="2777">
                  <c:v>61173</c:v>
                </c:pt>
                <c:pt idx="2778">
                  <c:v>61193.6</c:v>
                </c:pt>
                <c:pt idx="2779">
                  <c:v>61200</c:v>
                </c:pt>
                <c:pt idx="2780">
                  <c:v>61211.04</c:v>
                </c:pt>
                <c:pt idx="2781">
                  <c:v>61234</c:v>
                </c:pt>
                <c:pt idx="2782">
                  <c:v>61240</c:v>
                </c:pt>
                <c:pt idx="2783">
                  <c:v>61250</c:v>
                </c:pt>
                <c:pt idx="2784">
                  <c:v>61260</c:v>
                </c:pt>
                <c:pt idx="2785">
                  <c:v>61284</c:v>
                </c:pt>
                <c:pt idx="2786">
                  <c:v>61289</c:v>
                </c:pt>
                <c:pt idx="2787">
                  <c:v>61300</c:v>
                </c:pt>
                <c:pt idx="2788">
                  <c:v>61360</c:v>
                </c:pt>
                <c:pt idx="2789">
                  <c:v>61365</c:v>
                </c:pt>
                <c:pt idx="2790">
                  <c:v>61368</c:v>
                </c:pt>
                <c:pt idx="2791">
                  <c:v>61392</c:v>
                </c:pt>
                <c:pt idx="2792">
                  <c:v>61400</c:v>
                </c:pt>
                <c:pt idx="2793">
                  <c:v>61402</c:v>
                </c:pt>
                <c:pt idx="2794">
                  <c:v>61425</c:v>
                </c:pt>
                <c:pt idx="2795">
                  <c:v>61440</c:v>
                </c:pt>
                <c:pt idx="2796">
                  <c:v>61450</c:v>
                </c:pt>
                <c:pt idx="2797">
                  <c:v>61464</c:v>
                </c:pt>
                <c:pt idx="2798">
                  <c:v>61476</c:v>
                </c:pt>
                <c:pt idx="2799">
                  <c:v>61490</c:v>
                </c:pt>
                <c:pt idx="2800">
                  <c:v>61498</c:v>
                </c:pt>
                <c:pt idx="2801">
                  <c:v>61500</c:v>
                </c:pt>
                <c:pt idx="2802">
                  <c:v>61507</c:v>
                </c:pt>
                <c:pt idx="2803">
                  <c:v>61512</c:v>
                </c:pt>
                <c:pt idx="2804">
                  <c:v>61543.2</c:v>
                </c:pt>
                <c:pt idx="2805">
                  <c:v>61547</c:v>
                </c:pt>
                <c:pt idx="2806">
                  <c:v>61572</c:v>
                </c:pt>
                <c:pt idx="2807">
                  <c:v>61584</c:v>
                </c:pt>
                <c:pt idx="2808">
                  <c:v>61600</c:v>
                </c:pt>
                <c:pt idx="2809">
                  <c:v>61615</c:v>
                </c:pt>
                <c:pt idx="2810">
                  <c:v>61650</c:v>
                </c:pt>
                <c:pt idx="2811">
                  <c:v>61651</c:v>
                </c:pt>
                <c:pt idx="2812">
                  <c:v>61656</c:v>
                </c:pt>
                <c:pt idx="2813">
                  <c:v>61657</c:v>
                </c:pt>
                <c:pt idx="2814">
                  <c:v>61700</c:v>
                </c:pt>
                <c:pt idx="2815">
                  <c:v>61717</c:v>
                </c:pt>
                <c:pt idx="2816">
                  <c:v>61766</c:v>
                </c:pt>
                <c:pt idx="2817">
                  <c:v>61776</c:v>
                </c:pt>
                <c:pt idx="2818">
                  <c:v>61781</c:v>
                </c:pt>
                <c:pt idx="2819">
                  <c:v>61800</c:v>
                </c:pt>
                <c:pt idx="2820">
                  <c:v>61828.08</c:v>
                </c:pt>
                <c:pt idx="2821">
                  <c:v>61838.4</c:v>
                </c:pt>
                <c:pt idx="2822">
                  <c:v>61848</c:v>
                </c:pt>
                <c:pt idx="2823">
                  <c:v>61859</c:v>
                </c:pt>
                <c:pt idx="2824">
                  <c:v>61900</c:v>
                </c:pt>
                <c:pt idx="2825">
                  <c:v>61938</c:v>
                </c:pt>
                <c:pt idx="2826">
                  <c:v>61950</c:v>
                </c:pt>
                <c:pt idx="2827">
                  <c:v>61959</c:v>
                </c:pt>
                <c:pt idx="2828">
                  <c:v>61995</c:v>
                </c:pt>
                <c:pt idx="2829">
                  <c:v>61999</c:v>
                </c:pt>
                <c:pt idx="2830">
                  <c:v>62000</c:v>
                </c:pt>
                <c:pt idx="2831">
                  <c:v>62004</c:v>
                </c:pt>
                <c:pt idx="2832">
                  <c:v>62040</c:v>
                </c:pt>
                <c:pt idx="2833">
                  <c:v>62046</c:v>
                </c:pt>
                <c:pt idx="2834">
                  <c:v>62068.8</c:v>
                </c:pt>
                <c:pt idx="2835">
                  <c:v>62100</c:v>
                </c:pt>
                <c:pt idx="2836">
                  <c:v>62130</c:v>
                </c:pt>
                <c:pt idx="2837">
                  <c:v>62160</c:v>
                </c:pt>
                <c:pt idx="2838">
                  <c:v>62200</c:v>
                </c:pt>
                <c:pt idx="2839">
                  <c:v>62201</c:v>
                </c:pt>
                <c:pt idx="2840">
                  <c:v>62204</c:v>
                </c:pt>
                <c:pt idx="2841">
                  <c:v>62208</c:v>
                </c:pt>
                <c:pt idx="2842">
                  <c:v>62217</c:v>
                </c:pt>
                <c:pt idx="2843">
                  <c:v>62236</c:v>
                </c:pt>
                <c:pt idx="2844">
                  <c:v>62256</c:v>
                </c:pt>
                <c:pt idx="2845">
                  <c:v>62280</c:v>
                </c:pt>
                <c:pt idx="2846">
                  <c:v>62300</c:v>
                </c:pt>
                <c:pt idx="2847">
                  <c:v>62304</c:v>
                </c:pt>
                <c:pt idx="2848">
                  <c:v>62316</c:v>
                </c:pt>
                <c:pt idx="2849">
                  <c:v>62322</c:v>
                </c:pt>
                <c:pt idx="2850">
                  <c:v>62352</c:v>
                </c:pt>
                <c:pt idx="2851">
                  <c:v>62361</c:v>
                </c:pt>
                <c:pt idx="2852">
                  <c:v>62364</c:v>
                </c:pt>
                <c:pt idx="2853">
                  <c:v>62366.4</c:v>
                </c:pt>
                <c:pt idx="2854">
                  <c:v>62400</c:v>
                </c:pt>
                <c:pt idx="2855">
                  <c:v>62448</c:v>
                </c:pt>
                <c:pt idx="2856">
                  <c:v>62467</c:v>
                </c:pt>
                <c:pt idx="2857">
                  <c:v>62471.04</c:v>
                </c:pt>
                <c:pt idx="2858">
                  <c:v>62472</c:v>
                </c:pt>
                <c:pt idx="2859">
                  <c:v>62496</c:v>
                </c:pt>
                <c:pt idx="2860">
                  <c:v>62500</c:v>
                </c:pt>
                <c:pt idx="2861">
                  <c:v>62502</c:v>
                </c:pt>
                <c:pt idx="2862">
                  <c:v>62510</c:v>
                </c:pt>
                <c:pt idx="2863">
                  <c:v>62532</c:v>
                </c:pt>
                <c:pt idx="2864">
                  <c:v>62544</c:v>
                </c:pt>
                <c:pt idx="2865">
                  <c:v>62550</c:v>
                </c:pt>
                <c:pt idx="2866">
                  <c:v>62570</c:v>
                </c:pt>
                <c:pt idx="2867">
                  <c:v>62589</c:v>
                </c:pt>
                <c:pt idx="2868">
                  <c:v>62604</c:v>
                </c:pt>
                <c:pt idx="2869">
                  <c:v>62664</c:v>
                </c:pt>
                <c:pt idx="2870">
                  <c:v>62677</c:v>
                </c:pt>
                <c:pt idx="2871">
                  <c:v>62690.88</c:v>
                </c:pt>
                <c:pt idx="2872">
                  <c:v>62691</c:v>
                </c:pt>
                <c:pt idx="2873">
                  <c:v>62692</c:v>
                </c:pt>
                <c:pt idx="2874">
                  <c:v>62695</c:v>
                </c:pt>
                <c:pt idx="2875">
                  <c:v>62699</c:v>
                </c:pt>
                <c:pt idx="2876">
                  <c:v>62742</c:v>
                </c:pt>
                <c:pt idx="2877">
                  <c:v>62758</c:v>
                </c:pt>
                <c:pt idx="2878">
                  <c:v>62800</c:v>
                </c:pt>
                <c:pt idx="2879">
                  <c:v>62839</c:v>
                </c:pt>
                <c:pt idx="2880">
                  <c:v>62845</c:v>
                </c:pt>
                <c:pt idx="2881">
                  <c:v>62851</c:v>
                </c:pt>
                <c:pt idx="2882">
                  <c:v>62880</c:v>
                </c:pt>
                <c:pt idx="2883">
                  <c:v>62892</c:v>
                </c:pt>
                <c:pt idx="2884">
                  <c:v>62900</c:v>
                </c:pt>
                <c:pt idx="2885">
                  <c:v>62910</c:v>
                </c:pt>
                <c:pt idx="2886">
                  <c:v>62916</c:v>
                </c:pt>
                <c:pt idx="2887">
                  <c:v>62920</c:v>
                </c:pt>
                <c:pt idx="2888">
                  <c:v>62925</c:v>
                </c:pt>
                <c:pt idx="2889">
                  <c:v>62972</c:v>
                </c:pt>
                <c:pt idx="2890">
                  <c:v>63000</c:v>
                </c:pt>
                <c:pt idx="2891">
                  <c:v>63052</c:v>
                </c:pt>
                <c:pt idx="2892">
                  <c:v>63096</c:v>
                </c:pt>
                <c:pt idx="2893">
                  <c:v>63120</c:v>
                </c:pt>
                <c:pt idx="2894">
                  <c:v>63128</c:v>
                </c:pt>
                <c:pt idx="2895">
                  <c:v>63129.36</c:v>
                </c:pt>
                <c:pt idx="2896">
                  <c:v>63132</c:v>
                </c:pt>
                <c:pt idx="2897">
                  <c:v>63144</c:v>
                </c:pt>
                <c:pt idx="2898">
                  <c:v>63150</c:v>
                </c:pt>
                <c:pt idx="2899">
                  <c:v>63175.25</c:v>
                </c:pt>
                <c:pt idx="2900">
                  <c:v>63177</c:v>
                </c:pt>
                <c:pt idx="2901">
                  <c:v>63180</c:v>
                </c:pt>
                <c:pt idx="2902">
                  <c:v>63189</c:v>
                </c:pt>
                <c:pt idx="2903">
                  <c:v>63200</c:v>
                </c:pt>
                <c:pt idx="2904">
                  <c:v>63208</c:v>
                </c:pt>
                <c:pt idx="2905">
                  <c:v>63211</c:v>
                </c:pt>
                <c:pt idx="2906">
                  <c:v>63223.32</c:v>
                </c:pt>
                <c:pt idx="2907">
                  <c:v>63235</c:v>
                </c:pt>
                <c:pt idx="2908">
                  <c:v>63239.8</c:v>
                </c:pt>
                <c:pt idx="2909">
                  <c:v>63240</c:v>
                </c:pt>
                <c:pt idx="2910">
                  <c:v>63250</c:v>
                </c:pt>
                <c:pt idx="2911">
                  <c:v>63266</c:v>
                </c:pt>
                <c:pt idx="2912">
                  <c:v>63300</c:v>
                </c:pt>
                <c:pt idx="2913">
                  <c:v>63324</c:v>
                </c:pt>
                <c:pt idx="2914">
                  <c:v>63336</c:v>
                </c:pt>
                <c:pt idx="2915">
                  <c:v>63344</c:v>
                </c:pt>
                <c:pt idx="2916">
                  <c:v>63360</c:v>
                </c:pt>
                <c:pt idx="2917">
                  <c:v>63372</c:v>
                </c:pt>
                <c:pt idx="2918">
                  <c:v>63400</c:v>
                </c:pt>
                <c:pt idx="2919">
                  <c:v>63402</c:v>
                </c:pt>
                <c:pt idx="2920">
                  <c:v>63440</c:v>
                </c:pt>
                <c:pt idx="2921">
                  <c:v>63450</c:v>
                </c:pt>
                <c:pt idx="2922">
                  <c:v>63478</c:v>
                </c:pt>
                <c:pt idx="2923">
                  <c:v>63500</c:v>
                </c:pt>
                <c:pt idx="2924">
                  <c:v>63504</c:v>
                </c:pt>
                <c:pt idx="2925">
                  <c:v>63533</c:v>
                </c:pt>
                <c:pt idx="2926">
                  <c:v>63550</c:v>
                </c:pt>
                <c:pt idx="2927">
                  <c:v>63552</c:v>
                </c:pt>
                <c:pt idx="2928">
                  <c:v>63554.4</c:v>
                </c:pt>
                <c:pt idx="2929">
                  <c:v>63564</c:v>
                </c:pt>
                <c:pt idx="2930">
                  <c:v>63599</c:v>
                </c:pt>
                <c:pt idx="2931">
                  <c:v>63600</c:v>
                </c:pt>
                <c:pt idx="2932">
                  <c:v>63623</c:v>
                </c:pt>
                <c:pt idx="2933">
                  <c:v>63624</c:v>
                </c:pt>
                <c:pt idx="2934">
                  <c:v>63655</c:v>
                </c:pt>
                <c:pt idx="2935">
                  <c:v>63700</c:v>
                </c:pt>
                <c:pt idx="2936">
                  <c:v>63720</c:v>
                </c:pt>
                <c:pt idx="2937">
                  <c:v>63755</c:v>
                </c:pt>
                <c:pt idx="2938">
                  <c:v>63800</c:v>
                </c:pt>
                <c:pt idx="2939">
                  <c:v>63816</c:v>
                </c:pt>
                <c:pt idx="2940">
                  <c:v>63820</c:v>
                </c:pt>
                <c:pt idx="2941">
                  <c:v>63830</c:v>
                </c:pt>
                <c:pt idx="2942">
                  <c:v>63834.24</c:v>
                </c:pt>
                <c:pt idx="2943">
                  <c:v>63844</c:v>
                </c:pt>
                <c:pt idx="2944">
                  <c:v>63874</c:v>
                </c:pt>
                <c:pt idx="2945">
                  <c:v>63900</c:v>
                </c:pt>
                <c:pt idx="2946">
                  <c:v>63919.2</c:v>
                </c:pt>
                <c:pt idx="2947">
                  <c:v>63936</c:v>
                </c:pt>
                <c:pt idx="2948">
                  <c:v>63945</c:v>
                </c:pt>
                <c:pt idx="2949">
                  <c:v>63996</c:v>
                </c:pt>
                <c:pt idx="2950">
                  <c:v>64000</c:v>
                </c:pt>
                <c:pt idx="2951">
                  <c:v>64043.28</c:v>
                </c:pt>
                <c:pt idx="2952">
                  <c:v>64049</c:v>
                </c:pt>
                <c:pt idx="2953">
                  <c:v>64052</c:v>
                </c:pt>
                <c:pt idx="2954">
                  <c:v>64064</c:v>
                </c:pt>
                <c:pt idx="2955">
                  <c:v>64083</c:v>
                </c:pt>
                <c:pt idx="2956">
                  <c:v>64125</c:v>
                </c:pt>
                <c:pt idx="2957">
                  <c:v>64140</c:v>
                </c:pt>
                <c:pt idx="2958">
                  <c:v>64151</c:v>
                </c:pt>
                <c:pt idx="2959">
                  <c:v>64170</c:v>
                </c:pt>
                <c:pt idx="2960">
                  <c:v>64197</c:v>
                </c:pt>
                <c:pt idx="2961">
                  <c:v>64200</c:v>
                </c:pt>
                <c:pt idx="2962">
                  <c:v>64210</c:v>
                </c:pt>
                <c:pt idx="2963">
                  <c:v>64212</c:v>
                </c:pt>
                <c:pt idx="2964">
                  <c:v>64260</c:v>
                </c:pt>
                <c:pt idx="2965">
                  <c:v>64300</c:v>
                </c:pt>
                <c:pt idx="2966">
                  <c:v>64312</c:v>
                </c:pt>
                <c:pt idx="2967">
                  <c:v>64320</c:v>
                </c:pt>
                <c:pt idx="2968">
                  <c:v>64400</c:v>
                </c:pt>
                <c:pt idx="2969">
                  <c:v>64402</c:v>
                </c:pt>
                <c:pt idx="2970">
                  <c:v>64404</c:v>
                </c:pt>
                <c:pt idx="2971">
                  <c:v>64424</c:v>
                </c:pt>
                <c:pt idx="2972">
                  <c:v>64450</c:v>
                </c:pt>
                <c:pt idx="2973">
                  <c:v>64480</c:v>
                </c:pt>
                <c:pt idx="2974">
                  <c:v>64488</c:v>
                </c:pt>
                <c:pt idx="2975">
                  <c:v>64500</c:v>
                </c:pt>
                <c:pt idx="2976">
                  <c:v>64512</c:v>
                </c:pt>
                <c:pt idx="2977">
                  <c:v>64548</c:v>
                </c:pt>
                <c:pt idx="2978">
                  <c:v>64575</c:v>
                </c:pt>
                <c:pt idx="2979">
                  <c:v>64583</c:v>
                </c:pt>
                <c:pt idx="2980">
                  <c:v>64584</c:v>
                </c:pt>
                <c:pt idx="2981">
                  <c:v>64590</c:v>
                </c:pt>
                <c:pt idx="2982">
                  <c:v>64600</c:v>
                </c:pt>
                <c:pt idx="2983">
                  <c:v>64617</c:v>
                </c:pt>
                <c:pt idx="2984">
                  <c:v>64620</c:v>
                </c:pt>
                <c:pt idx="2985">
                  <c:v>64656</c:v>
                </c:pt>
                <c:pt idx="2986">
                  <c:v>64668</c:v>
                </c:pt>
                <c:pt idx="2987">
                  <c:v>64680</c:v>
                </c:pt>
                <c:pt idx="2988">
                  <c:v>64700</c:v>
                </c:pt>
                <c:pt idx="2989">
                  <c:v>64704</c:v>
                </c:pt>
                <c:pt idx="2990">
                  <c:v>64744</c:v>
                </c:pt>
                <c:pt idx="2991">
                  <c:v>64777.55</c:v>
                </c:pt>
                <c:pt idx="2992">
                  <c:v>64800</c:v>
                </c:pt>
                <c:pt idx="2993">
                  <c:v>64900</c:v>
                </c:pt>
                <c:pt idx="2994">
                  <c:v>64936</c:v>
                </c:pt>
                <c:pt idx="2995">
                  <c:v>64956</c:v>
                </c:pt>
                <c:pt idx="2996">
                  <c:v>64973</c:v>
                </c:pt>
                <c:pt idx="2997">
                  <c:v>64992</c:v>
                </c:pt>
                <c:pt idx="2998">
                  <c:v>64999.92</c:v>
                </c:pt>
                <c:pt idx="2999">
                  <c:v>65000</c:v>
                </c:pt>
                <c:pt idx="3000">
                  <c:v>65004</c:v>
                </c:pt>
                <c:pt idx="3001">
                  <c:v>65028</c:v>
                </c:pt>
                <c:pt idx="3002">
                  <c:v>65061</c:v>
                </c:pt>
                <c:pt idx="3003">
                  <c:v>65088</c:v>
                </c:pt>
                <c:pt idx="3004">
                  <c:v>65100</c:v>
                </c:pt>
                <c:pt idx="3005">
                  <c:v>65129</c:v>
                </c:pt>
                <c:pt idx="3006">
                  <c:v>65136.6</c:v>
                </c:pt>
                <c:pt idx="3007">
                  <c:v>65158.92</c:v>
                </c:pt>
                <c:pt idx="3008">
                  <c:v>65160</c:v>
                </c:pt>
                <c:pt idx="3009">
                  <c:v>65196</c:v>
                </c:pt>
                <c:pt idx="3010">
                  <c:v>65200</c:v>
                </c:pt>
                <c:pt idx="3011">
                  <c:v>65253</c:v>
                </c:pt>
                <c:pt idx="3012">
                  <c:v>65280</c:v>
                </c:pt>
                <c:pt idx="3013">
                  <c:v>65304</c:v>
                </c:pt>
                <c:pt idx="3014">
                  <c:v>65328</c:v>
                </c:pt>
                <c:pt idx="3015">
                  <c:v>65338</c:v>
                </c:pt>
                <c:pt idx="3016">
                  <c:v>65340</c:v>
                </c:pt>
                <c:pt idx="3017">
                  <c:v>65353</c:v>
                </c:pt>
                <c:pt idx="3018">
                  <c:v>65379</c:v>
                </c:pt>
                <c:pt idx="3019">
                  <c:v>65382</c:v>
                </c:pt>
                <c:pt idx="3020">
                  <c:v>65400</c:v>
                </c:pt>
                <c:pt idx="3021">
                  <c:v>65412</c:v>
                </c:pt>
                <c:pt idx="3022">
                  <c:v>65416</c:v>
                </c:pt>
                <c:pt idx="3023">
                  <c:v>65450</c:v>
                </c:pt>
                <c:pt idx="3024">
                  <c:v>65454</c:v>
                </c:pt>
                <c:pt idx="3025">
                  <c:v>65458</c:v>
                </c:pt>
                <c:pt idx="3026">
                  <c:v>65488</c:v>
                </c:pt>
                <c:pt idx="3027">
                  <c:v>65496</c:v>
                </c:pt>
                <c:pt idx="3028">
                  <c:v>65499</c:v>
                </c:pt>
                <c:pt idx="3029">
                  <c:v>65500</c:v>
                </c:pt>
                <c:pt idx="3030">
                  <c:v>65508</c:v>
                </c:pt>
                <c:pt idx="3031">
                  <c:v>65520</c:v>
                </c:pt>
                <c:pt idx="3032">
                  <c:v>65544</c:v>
                </c:pt>
                <c:pt idx="3033">
                  <c:v>65592</c:v>
                </c:pt>
                <c:pt idx="3034">
                  <c:v>65600</c:v>
                </c:pt>
                <c:pt idx="3035">
                  <c:v>65619</c:v>
                </c:pt>
                <c:pt idx="3036">
                  <c:v>65642</c:v>
                </c:pt>
                <c:pt idx="3037">
                  <c:v>65667</c:v>
                </c:pt>
                <c:pt idx="3038">
                  <c:v>65700</c:v>
                </c:pt>
                <c:pt idx="3039">
                  <c:v>65707</c:v>
                </c:pt>
                <c:pt idx="3040">
                  <c:v>65712</c:v>
                </c:pt>
                <c:pt idx="3041">
                  <c:v>65730</c:v>
                </c:pt>
                <c:pt idx="3042">
                  <c:v>65748</c:v>
                </c:pt>
                <c:pt idx="3043">
                  <c:v>65760</c:v>
                </c:pt>
                <c:pt idx="3044">
                  <c:v>65800</c:v>
                </c:pt>
                <c:pt idx="3045">
                  <c:v>65827</c:v>
                </c:pt>
                <c:pt idx="3046">
                  <c:v>65856</c:v>
                </c:pt>
                <c:pt idx="3047">
                  <c:v>65867.36</c:v>
                </c:pt>
                <c:pt idx="3048">
                  <c:v>65900</c:v>
                </c:pt>
                <c:pt idx="3049">
                  <c:v>65918</c:v>
                </c:pt>
                <c:pt idx="3050">
                  <c:v>65964</c:v>
                </c:pt>
                <c:pt idx="3051">
                  <c:v>65993</c:v>
                </c:pt>
                <c:pt idx="3052">
                  <c:v>65996</c:v>
                </c:pt>
                <c:pt idx="3053">
                  <c:v>66000</c:v>
                </c:pt>
                <c:pt idx="3054">
                  <c:v>66072</c:v>
                </c:pt>
                <c:pt idx="3055">
                  <c:v>66100</c:v>
                </c:pt>
                <c:pt idx="3056">
                  <c:v>66120</c:v>
                </c:pt>
                <c:pt idx="3057">
                  <c:v>66125</c:v>
                </c:pt>
                <c:pt idx="3058">
                  <c:v>66143.38</c:v>
                </c:pt>
                <c:pt idx="3059">
                  <c:v>66150</c:v>
                </c:pt>
                <c:pt idx="3060">
                  <c:v>66200</c:v>
                </c:pt>
                <c:pt idx="3061">
                  <c:v>66240</c:v>
                </c:pt>
                <c:pt idx="3062">
                  <c:v>66250</c:v>
                </c:pt>
                <c:pt idx="3063">
                  <c:v>66252</c:v>
                </c:pt>
                <c:pt idx="3064">
                  <c:v>66300</c:v>
                </c:pt>
                <c:pt idx="3065">
                  <c:v>66352</c:v>
                </c:pt>
                <c:pt idx="3066">
                  <c:v>66360</c:v>
                </c:pt>
                <c:pt idx="3067">
                  <c:v>66362.04</c:v>
                </c:pt>
                <c:pt idx="3068">
                  <c:v>66384</c:v>
                </c:pt>
                <c:pt idx="3069">
                  <c:v>66396</c:v>
                </c:pt>
                <c:pt idx="3070">
                  <c:v>66397.44</c:v>
                </c:pt>
                <c:pt idx="3071">
                  <c:v>66400</c:v>
                </c:pt>
                <c:pt idx="3072">
                  <c:v>66420</c:v>
                </c:pt>
                <c:pt idx="3073">
                  <c:v>66480</c:v>
                </c:pt>
                <c:pt idx="3074">
                  <c:v>66500</c:v>
                </c:pt>
                <c:pt idx="3075">
                  <c:v>66504</c:v>
                </c:pt>
                <c:pt idx="3076">
                  <c:v>66516</c:v>
                </c:pt>
                <c:pt idx="3077">
                  <c:v>66560</c:v>
                </c:pt>
                <c:pt idx="3078">
                  <c:v>66600</c:v>
                </c:pt>
                <c:pt idx="3079">
                  <c:v>66650</c:v>
                </c:pt>
                <c:pt idx="3080">
                  <c:v>66660</c:v>
                </c:pt>
                <c:pt idx="3081">
                  <c:v>66661</c:v>
                </c:pt>
                <c:pt idx="3082">
                  <c:v>66675</c:v>
                </c:pt>
                <c:pt idx="3083">
                  <c:v>66690</c:v>
                </c:pt>
                <c:pt idx="3084">
                  <c:v>66766</c:v>
                </c:pt>
                <c:pt idx="3085">
                  <c:v>66800</c:v>
                </c:pt>
                <c:pt idx="3086">
                  <c:v>66840</c:v>
                </c:pt>
                <c:pt idx="3087">
                  <c:v>66841</c:v>
                </c:pt>
                <c:pt idx="3088">
                  <c:v>66847.3</c:v>
                </c:pt>
                <c:pt idx="3089">
                  <c:v>66887</c:v>
                </c:pt>
                <c:pt idx="3090">
                  <c:v>66888</c:v>
                </c:pt>
                <c:pt idx="3091">
                  <c:v>66900</c:v>
                </c:pt>
                <c:pt idx="3092">
                  <c:v>66901</c:v>
                </c:pt>
                <c:pt idx="3093">
                  <c:v>66912</c:v>
                </c:pt>
                <c:pt idx="3094">
                  <c:v>66920.16</c:v>
                </c:pt>
                <c:pt idx="3095">
                  <c:v>66924</c:v>
                </c:pt>
                <c:pt idx="3096">
                  <c:v>66936</c:v>
                </c:pt>
                <c:pt idx="3097">
                  <c:v>66948</c:v>
                </c:pt>
                <c:pt idx="3098">
                  <c:v>66950</c:v>
                </c:pt>
                <c:pt idx="3099">
                  <c:v>66960</c:v>
                </c:pt>
                <c:pt idx="3100">
                  <c:v>66984</c:v>
                </c:pt>
                <c:pt idx="3101">
                  <c:v>66996</c:v>
                </c:pt>
                <c:pt idx="3102">
                  <c:v>67000</c:v>
                </c:pt>
                <c:pt idx="3103">
                  <c:v>67000.08</c:v>
                </c:pt>
                <c:pt idx="3104">
                  <c:v>67014.48</c:v>
                </c:pt>
                <c:pt idx="3105">
                  <c:v>67020</c:v>
                </c:pt>
                <c:pt idx="3106">
                  <c:v>67032</c:v>
                </c:pt>
                <c:pt idx="3107">
                  <c:v>67068.42</c:v>
                </c:pt>
                <c:pt idx="3108">
                  <c:v>67092</c:v>
                </c:pt>
                <c:pt idx="3109">
                  <c:v>67100</c:v>
                </c:pt>
                <c:pt idx="3110">
                  <c:v>67114</c:v>
                </c:pt>
                <c:pt idx="3111">
                  <c:v>67145</c:v>
                </c:pt>
                <c:pt idx="3112">
                  <c:v>67171</c:v>
                </c:pt>
                <c:pt idx="3113">
                  <c:v>67200</c:v>
                </c:pt>
                <c:pt idx="3114">
                  <c:v>67202</c:v>
                </c:pt>
                <c:pt idx="3115">
                  <c:v>67222</c:v>
                </c:pt>
                <c:pt idx="3116">
                  <c:v>67260</c:v>
                </c:pt>
                <c:pt idx="3117">
                  <c:v>67275</c:v>
                </c:pt>
                <c:pt idx="3118">
                  <c:v>67290</c:v>
                </c:pt>
                <c:pt idx="3119">
                  <c:v>67296</c:v>
                </c:pt>
                <c:pt idx="3120">
                  <c:v>67300</c:v>
                </c:pt>
                <c:pt idx="3121">
                  <c:v>67320</c:v>
                </c:pt>
                <c:pt idx="3122">
                  <c:v>67350</c:v>
                </c:pt>
                <c:pt idx="3123">
                  <c:v>67376</c:v>
                </c:pt>
                <c:pt idx="3124">
                  <c:v>67380</c:v>
                </c:pt>
                <c:pt idx="3125">
                  <c:v>67386</c:v>
                </c:pt>
                <c:pt idx="3126">
                  <c:v>67422</c:v>
                </c:pt>
                <c:pt idx="3127">
                  <c:v>67430</c:v>
                </c:pt>
                <c:pt idx="3128">
                  <c:v>67440</c:v>
                </c:pt>
                <c:pt idx="3129">
                  <c:v>67450</c:v>
                </c:pt>
                <c:pt idx="3130">
                  <c:v>67464</c:v>
                </c:pt>
                <c:pt idx="3131">
                  <c:v>67476</c:v>
                </c:pt>
                <c:pt idx="3132">
                  <c:v>67480</c:v>
                </c:pt>
                <c:pt idx="3133">
                  <c:v>67499</c:v>
                </c:pt>
                <c:pt idx="3134">
                  <c:v>67500</c:v>
                </c:pt>
                <c:pt idx="3135">
                  <c:v>67517.64</c:v>
                </c:pt>
                <c:pt idx="3136">
                  <c:v>67548</c:v>
                </c:pt>
                <c:pt idx="3137">
                  <c:v>67550</c:v>
                </c:pt>
                <c:pt idx="3138">
                  <c:v>67588</c:v>
                </c:pt>
                <c:pt idx="3139">
                  <c:v>67596</c:v>
                </c:pt>
                <c:pt idx="3140">
                  <c:v>67600</c:v>
                </c:pt>
                <c:pt idx="3141">
                  <c:v>67619.72</c:v>
                </c:pt>
                <c:pt idx="3142">
                  <c:v>67641.6</c:v>
                </c:pt>
                <c:pt idx="3143">
                  <c:v>67642</c:v>
                </c:pt>
                <c:pt idx="3144">
                  <c:v>67644</c:v>
                </c:pt>
                <c:pt idx="3145">
                  <c:v>67656</c:v>
                </c:pt>
                <c:pt idx="3146">
                  <c:v>67675</c:v>
                </c:pt>
                <c:pt idx="3147">
                  <c:v>67680</c:v>
                </c:pt>
                <c:pt idx="3148">
                  <c:v>67692</c:v>
                </c:pt>
                <c:pt idx="3149">
                  <c:v>67704</c:v>
                </c:pt>
                <c:pt idx="3150">
                  <c:v>67735</c:v>
                </c:pt>
                <c:pt idx="3151">
                  <c:v>67746</c:v>
                </c:pt>
                <c:pt idx="3152">
                  <c:v>67752</c:v>
                </c:pt>
                <c:pt idx="3153">
                  <c:v>67775</c:v>
                </c:pt>
                <c:pt idx="3154">
                  <c:v>67800</c:v>
                </c:pt>
                <c:pt idx="3155">
                  <c:v>67807</c:v>
                </c:pt>
                <c:pt idx="3156">
                  <c:v>67816</c:v>
                </c:pt>
                <c:pt idx="3157">
                  <c:v>67836</c:v>
                </c:pt>
                <c:pt idx="3158">
                  <c:v>67846.08</c:v>
                </c:pt>
                <c:pt idx="3159">
                  <c:v>67870</c:v>
                </c:pt>
                <c:pt idx="3160">
                  <c:v>67900</c:v>
                </c:pt>
                <c:pt idx="3161">
                  <c:v>67920</c:v>
                </c:pt>
                <c:pt idx="3162">
                  <c:v>67992</c:v>
                </c:pt>
                <c:pt idx="3163">
                  <c:v>68000</c:v>
                </c:pt>
                <c:pt idx="3164">
                  <c:v>68004</c:v>
                </c:pt>
                <c:pt idx="3165">
                  <c:v>68065.44</c:v>
                </c:pt>
                <c:pt idx="3166">
                  <c:v>68069</c:v>
                </c:pt>
                <c:pt idx="3167">
                  <c:v>68120</c:v>
                </c:pt>
                <c:pt idx="3168">
                  <c:v>68124</c:v>
                </c:pt>
                <c:pt idx="3169">
                  <c:v>68148</c:v>
                </c:pt>
                <c:pt idx="3170">
                  <c:v>68196</c:v>
                </c:pt>
                <c:pt idx="3171">
                  <c:v>68231.21</c:v>
                </c:pt>
                <c:pt idx="3172">
                  <c:v>68232</c:v>
                </c:pt>
                <c:pt idx="3173">
                  <c:v>68240</c:v>
                </c:pt>
                <c:pt idx="3174">
                  <c:v>68250</c:v>
                </c:pt>
                <c:pt idx="3175">
                  <c:v>68298</c:v>
                </c:pt>
                <c:pt idx="3176">
                  <c:v>68324</c:v>
                </c:pt>
                <c:pt idx="3177">
                  <c:v>68340</c:v>
                </c:pt>
                <c:pt idx="3178">
                  <c:v>68375</c:v>
                </c:pt>
                <c:pt idx="3179">
                  <c:v>68399</c:v>
                </c:pt>
                <c:pt idx="3180">
                  <c:v>68400</c:v>
                </c:pt>
                <c:pt idx="3181">
                  <c:v>68455.14</c:v>
                </c:pt>
                <c:pt idx="3182">
                  <c:v>68480</c:v>
                </c:pt>
                <c:pt idx="3183">
                  <c:v>68496</c:v>
                </c:pt>
                <c:pt idx="3184">
                  <c:v>68500</c:v>
                </c:pt>
                <c:pt idx="3185">
                  <c:v>68508</c:v>
                </c:pt>
                <c:pt idx="3186">
                  <c:v>68515</c:v>
                </c:pt>
                <c:pt idx="3187">
                  <c:v>68553</c:v>
                </c:pt>
                <c:pt idx="3188">
                  <c:v>68559.96</c:v>
                </c:pt>
                <c:pt idx="3189">
                  <c:v>68580</c:v>
                </c:pt>
                <c:pt idx="3190">
                  <c:v>68590</c:v>
                </c:pt>
                <c:pt idx="3191">
                  <c:v>68608</c:v>
                </c:pt>
                <c:pt idx="3192">
                  <c:v>68640</c:v>
                </c:pt>
                <c:pt idx="3193">
                  <c:v>68648.26</c:v>
                </c:pt>
                <c:pt idx="3194">
                  <c:v>68654</c:v>
                </c:pt>
                <c:pt idx="3195">
                  <c:v>68666</c:v>
                </c:pt>
                <c:pt idx="3196">
                  <c:v>68670</c:v>
                </c:pt>
                <c:pt idx="3197">
                  <c:v>68686</c:v>
                </c:pt>
                <c:pt idx="3198">
                  <c:v>68700</c:v>
                </c:pt>
                <c:pt idx="3199">
                  <c:v>68724</c:v>
                </c:pt>
                <c:pt idx="3200">
                  <c:v>68736</c:v>
                </c:pt>
                <c:pt idx="3201">
                  <c:v>68750</c:v>
                </c:pt>
                <c:pt idx="3202">
                  <c:v>68800</c:v>
                </c:pt>
                <c:pt idx="3203">
                  <c:v>68803</c:v>
                </c:pt>
                <c:pt idx="3204">
                  <c:v>68804</c:v>
                </c:pt>
                <c:pt idx="3205">
                  <c:v>68808</c:v>
                </c:pt>
                <c:pt idx="3206">
                  <c:v>68809</c:v>
                </c:pt>
                <c:pt idx="3207">
                  <c:v>68844</c:v>
                </c:pt>
                <c:pt idx="3208">
                  <c:v>68848</c:v>
                </c:pt>
                <c:pt idx="3209">
                  <c:v>68868</c:v>
                </c:pt>
                <c:pt idx="3210">
                  <c:v>68900</c:v>
                </c:pt>
                <c:pt idx="3211">
                  <c:v>68902.67</c:v>
                </c:pt>
                <c:pt idx="3212">
                  <c:v>68926.08</c:v>
                </c:pt>
                <c:pt idx="3213">
                  <c:v>68947.2</c:v>
                </c:pt>
                <c:pt idx="3214">
                  <c:v>68962</c:v>
                </c:pt>
                <c:pt idx="3215">
                  <c:v>69000</c:v>
                </c:pt>
                <c:pt idx="3216">
                  <c:v>69063.72</c:v>
                </c:pt>
                <c:pt idx="3217">
                  <c:v>69077</c:v>
                </c:pt>
                <c:pt idx="3218">
                  <c:v>69096</c:v>
                </c:pt>
                <c:pt idx="3219">
                  <c:v>69132</c:v>
                </c:pt>
                <c:pt idx="3220">
                  <c:v>69200</c:v>
                </c:pt>
                <c:pt idx="3221">
                  <c:v>69204</c:v>
                </c:pt>
                <c:pt idx="3222">
                  <c:v>69218</c:v>
                </c:pt>
                <c:pt idx="3223">
                  <c:v>69228</c:v>
                </c:pt>
                <c:pt idx="3224">
                  <c:v>69240</c:v>
                </c:pt>
                <c:pt idx="3225">
                  <c:v>69300</c:v>
                </c:pt>
                <c:pt idx="3226">
                  <c:v>69313</c:v>
                </c:pt>
                <c:pt idx="3227">
                  <c:v>69350</c:v>
                </c:pt>
                <c:pt idx="3228">
                  <c:v>69360</c:v>
                </c:pt>
                <c:pt idx="3229">
                  <c:v>69383</c:v>
                </c:pt>
                <c:pt idx="3230">
                  <c:v>69390</c:v>
                </c:pt>
                <c:pt idx="3231">
                  <c:v>69400</c:v>
                </c:pt>
                <c:pt idx="3232">
                  <c:v>69476</c:v>
                </c:pt>
                <c:pt idx="3233">
                  <c:v>69500</c:v>
                </c:pt>
                <c:pt idx="3234">
                  <c:v>69504</c:v>
                </c:pt>
                <c:pt idx="3235">
                  <c:v>69508</c:v>
                </c:pt>
                <c:pt idx="3236">
                  <c:v>69528</c:v>
                </c:pt>
                <c:pt idx="3237">
                  <c:v>69552</c:v>
                </c:pt>
                <c:pt idx="3238">
                  <c:v>69567</c:v>
                </c:pt>
                <c:pt idx="3239">
                  <c:v>69570</c:v>
                </c:pt>
                <c:pt idx="3240">
                  <c:v>69575</c:v>
                </c:pt>
                <c:pt idx="3241">
                  <c:v>69582</c:v>
                </c:pt>
                <c:pt idx="3242">
                  <c:v>69592</c:v>
                </c:pt>
                <c:pt idx="3243">
                  <c:v>69600</c:v>
                </c:pt>
                <c:pt idx="3244">
                  <c:v>69610</c:v>
                </c:pt>
                <c:pt idx="3245">
                  <c:v>69638.4</c:v>
                </c:pt>
                <c:pt idx="3246">
                  <c:v>69654.78</c:v>
                </c:pt>
                <c:pt idx="3247">
                  <c:v>69684</c:v>
                </c:pt>
                <c:pt idx="3248">
                  <c:v>69700</c:v>
                </c:pt>
                <c:pt idx="3249">
                  <c:v>69736</c:v>
                </c:pt>
                <c:pt idx="3250">
                  <c:v>69743</c:v>
                </c:pt>
                <c:pt idx="3251">
                  <c:v>69780</c:v>
                </c:pt>
                <c:pt idx="3252">
                  <c:v>69790</c:v>
                </c:pt>
                <c:pt idx="3253">
                  <c:v>69805</c:v>
                </c:pt>
                <c:pt idx="3254">
                  <c:v>69830</c:v>
                </c:pt>
                <c:pt idx="3255">
                  <c:v>69867</c:v>
                </c:pt>
                <c:pt idx="3256">
                  <c:v>69900</c:v>
                </c:pt>
                <c:pt idx="3257">
                  <c:v>69912</c:v>
                </c:pt>
                <c:pt idx="3258">
                  <c:v>69930</c:v>
                </c:pt>
                <c:pt idx="3259">
                  <c:v>69935</c:v>
                </c:pt>
                <c:pt idx="3260">
                  <c:v>69936</c:v>
                </c:pt>
                <c:pt idx="3261">
                  <c:v>69950</c:v>
                </c:pt>
                <c:pt idx="3262">
                  <c:v>69960</c:v>
                </c:pt>
                <c:pt idx="3263">
                  <c:v>69996</c:v>
                </c:pt>
                <c:pt idx="3264">
                  <c:v>70000</c:v>
                </c:pt>
                <c:pt idx="3265">
                  <c:v>70001</c:v>
                </c:pt>
                <c:pt idx="3266">
                  <c:v>70004</c:v>
                </c:pt>
                <c:pt idx="3267">
                  <c:v>70008</c:v>
                </c:pt>
                <c:pt idx="3268">
                  <c:v>70028</c:v>
                </c:pt>
                <c:pt idx="3269">
                  <c:v>70032</c:v>
                </c:pt>
                <c:pt idx="3270">
                  <c:v>70080</c:v>
                </c:pt>
                <c:pt idx="3271">
                  <c:v>70082.64</c:v>
                </c:pt>
                <c:pt idx="3272">
                  <c:v>70092</c:v>
                </c:pt>
                <c:pt idx="3273">
                  <c:v>70099</c:v>
                </c:pt>
                <c:pt idx="3274">
                  <c:v>70116</c:v>
                </c:pt>
                <c:pt idx="3275">
                  <c:v>70150</c:v>
                </c:pt>
                <c:pt idx="3276">
                  <c:v>70160</c:v>
                </c:pt>
                <c:pt idx="3277">
                  <c:v>70176</c:v>
                </c:pt>
                <c:pt idx="3278">
                  <c:v>70197</c:v>
                </c:pt>
                <c:pt idx="3279">
                  <c:v>70200</c:v>
                </c:pt>
                <c:pt idx="3280">
                  <c:v>70204</c:v>
                </c:pt>
                <c:pt idx="3281">
                  <c:v>70221</c:v>
                </c:pt>
                <c:pt idx="3282">
                  <c:v>70224</c:v>
                </c:pt>
                <c:pt idx="3283">
                  <c:v>70236</c:v>
                </c:pt>
                <c:pt idx="3284">
                  <c:v>70248</c:v>
                </c:pt>
                <c:pt idx="3285">
                  <c:v>70254</c:v>
                </c:pt>
                <c:pt idx="3286">
                  <c:v>70304</c:v>
                </c:pt>
                <c:pt idx="3287">
                  <c:v>70356</c:v>
                </c:pt>
                <c:pt idx="3288">
                  <c:v>70360</c:v>
                </c:pt>
                <c:pt idx="3289">
                  <c:v>70392</c:v>
                </c:pt>
                <c:pt idx="3290">
                  <c:v>70399</c:v>
                </c:pt>
                <c:pt idx="3291">
                  <c:v>70400</c:v>
                </c:pt>
                <c:pt idx="3292">
                  <c:v>70404</c:v>
                </c:pt>
                <c:pt idx="3293">
                  <c:v>70446.2</c:v>
                </c:pt>
                <c:pt idx="3294">
                  <c:v>70476</c:v>
                </c:pt>
                <c:pt idx="3295">
                  <c:v>70500</c:v>
                </c:pt>
                <c:pt idx="3296">
                  <c:v>70522.26</c:v>
                </c:pt>
                <c:pt idx="3297">
                  <c:v>70560</c:v>
                </c:pt>
                <c:pt idx="3298">
                  <c:v>70572</c:v>
                </c:pt>
                <c:pt idx="3299">
                  <c:v>70596</c:v>
                </c:pt>
                <c:pt idx="3300">
                  <c:v>70600</c:v>
                </c:pt>
                <c:pt idx="3301">
                  <c:v>70632</c:v>
                </c:pt>
                <c:pt idx="3302">
                  <c:v>70666.08</c:v>
                </c:pt>
                <c:pt idx="3303">
                  <c:v>70720</c:v>
                </c:pt>
                <c:pt idx="3304">
                  <c:v>70775</c:v>
                </c:pt>
                <c:pt idx="3305">
                  <c:v>70782.4</c:v>
                </c:pt>
                <c:pt idx="3306">
                  <c:v>70800</c:v>
                </c:pt>
                <c:pt idx="3307">
                  <c:v>70802</c:v>
                </c:pt>
                <c:pt idx="3308">
                  <c:v>70830</c:v>
                </c:pt>
                <c:pt idx="3309">
                  <c:v>70834</c:v>
                </c:pt>
                <c:pt idx="3310">
                  <c:v>70872</c:v>
                </c:pt>
                <c:pt idx="3311">
                  <c:v>70885</c:v>
                </c:pt>
                <c:pt idx="3312">
                  <c:v>70900</c:v>
                </c:pt>
                <c:pt idx="3313">
                  <c:v>70920</c:v>
                </c:pt>
                <c:pt idx="3314">
                  <c:v>70992</c:v>
                </c:pt>
                <c:pt idx="3315">
                  <c:v>71000</c:v>
                </c:pt>
                <c:pt idx="3316">
                  <c:v>71004</c:v>
                </c:pt>
                <c:pt idx="3317">
                  <c:v>71007</c:v>
                </c:pt>
                <c:pt idx="3318">
                  <c:v>71015.04</c:v>
                </c:pt>
                <c:pt idx="3319">
                  <c:v>71016</c:v>
                </c:pt>
                <c:pt idx="3320">
                  <c:v>71020</c:v>
                </c:pt>
                <c:pt idx="3321">
                  <c:v>71028</c:v>
                </c:pt>
                <c:pt idx="3322">
                  <c:v>71040</c:v>
                </c:pt>
                <c:pt idx="3323">
                  <c:v>71046.94</c:v>
                </c:pt>
                <c:pt idx="3324">
                  <c:v>71073</c:v>
                </c:pt>
                <c:pt idx="3325">
                  <c:v>71074</c:v>
                </c:pt>
                <c:pt idx="3326">
                  <c:v>71102</c:v>
                </c:pt>
                <c:pt idx="3327">
                  <c:v>71136</c:v>
                </c:pt>
                <c:pt idx="3328">
                  <c:v>71151</c:v>
                </c:pt>
                <c:pt idx="3329">
                  <c:v>71167</c:v>
                </c:pt>
                <c:pt idx="3330">
                  <c:v>71200</c:v>
                </c:pt>
                <c:pt idx="3331">
                  <c:v>71201</c:v>
                </c:pt>
                <c:pt idx="3332">
                  <c:v>71219.2</c:v>
                </c:pt>
                <c:pt idx="3333">
                  <c:v>71232</c:v>
                </c:pt>
                <c:pt idx="3334">
                  <c:v>71280</c:v>
                </c:pt>
                <c:pt idx="3335">
                  <c:v>71316</c:v>
                </c:pt>
                <c:pt idx="3336">
                  <c:v>71328</c:v>
                </c:pt>
                <c:pt idx="3337">
                  <c:v>71352</c:v>
                </c:pt>
                <c:pt idx="3338">
                  <c:v>71376</c:v>
                </c:pt>
                <c:pt idx="3339">
                  <c:v>71400</c:v>
                </c:pt>
                <c:pt idx="3340">
                  <c:v>71480</c:v>
                </c:pt>
                <c:pt idx="3341">
                  <c:v>71496</c:v>
                </c:pt>
                <c:pt idx="3342">
                  <c:v>71499</c:v>
                </c:pt>
                <c:pt idx="3343">
                  <c:v>71500</c:v>
                </c:pt>
                <c:pt idx="3344">
                  <c:v>71516</c:v>
                </c:pt>
                <c:pt idx="3345">
                  <c:v>71599</c:v>
                </c:pt>
                <c:pt idx="3346">
                  <c:v>71600</c:v>
                </c:pt>
                <c:pt idx="3347">
                  <c:v>71604</c:v>
                </c:pt>
                <c:pt idx="3348">
                  <c:v>71688</c:v>
                </c:pt>
                <c:pt idx="3349">
                  <c:v>71700</c:v>
                </c:pt>
                <c:pt idx="3350">
                  <c:v>71711</c:v>
                </c:pt>
                <c:pt idx="3351">
                  <c:v>71738</c:v>
                </c:pt>
                <c:pt idx="3352">
                  <c:v>71760</c:v>
                </c:pt>
                <c:pt idx="3353">
                  <c:v>71800</c:v>
                </c:pt>
                <c:pt idx="3354">
                  <c:v>71820</c:v>
                </c:pt>
                <c:pt idx="3355">
                  <c:v>71874</c:v>
                </c:pt>
                <c:pt idx="3356">
                  <c:v>71880</c:v>
                </c:pt>
                <c:pt idx="3357">
                  <c:v>71884</c:v>
                </c:pt>
                <c:pt idx="3358">
                  <c:v>71887</c:v>
                </c:pt>
                <c:pt idx="3359">
                  <c:v>71935</c:v>
                </c:pt>
                <c:pt idx="3360">
                  <c:v>71964</c:v>
                </c:pt>
                <c:pt idx="3361">
                  <c:v>71983</c:v>
                </c:pt>
                <c:pt idx="3362">
                  <c:v>71991</c:v>
                </c:pt>
                <c:pt idx="3363">
                  <c:v>72000</c:v>
                </c:pt>
                <c:pt idx="3364">
                  <c:v>72054</c:v>
                </c:pt>
                <c:pt idx="3365">
                  <c:v>72060</c:v>
                </c:pt>
                <c:pt idx="3366">
                  <c:v>72061</c:v>
                </c:pt>
                <c:pt idx="3367">
                  <c:v>72072</c:v>
                </c:pt>
                <c:pt idx="3368">
                  <c:v>72084</c:v>
                </c:pt>
                <c:pt idx="3369">
                  <c:v>72087</c:v>
                </c:pt>
                <c:pt idx="3370">
                  <c:v>72096</c:v>
                </c:pt>
                <c:pt idx="3371">
                  <c:v>72100</c:v>
                </c:pt>
                <c:pt idx="3372">
                  <c:v>72136</c:v>
                </c:pt>
                <c:pt idx="3373">
                  <c:v>72150</c:v>
                </c:pt>
                <c:pt idx="3374">
                  <c:v>72174</c:v>
                </c:pt>
                <c:pt idx="3375">
                  <c:v>72194</c:v>
                </c:pt>
                <c:pt idx="3376">
                  <c:v>72204</c:v>
                </c:pt>
                <c:pt idx="3377">
                  <c:v>72252</c:v>
                </c:pt>
                <c:pt idx="3378">
                  <c:v>72280</c:v>
                </c:pt>
                <c:pt idx="3379">
                  <c:v>72300</c:v>
                </c:pt>
                <c:pt idx="3380">
                  <c:v>72321</c:v>
                </c:pt>
                <c:pt idx="3381">
                  <c:v>72324</c:v>
                </c:pt>
                <c:pt idx="3382">
                  <c:v>72345</c:v>
                </c:pt>
                <c:pt idx="3383">
                  <c:v>72348</c:v>
                </c:pt>
                <c:pt idx="3384">
                  <c:v>72350</c:v>
                </c:pt>
                <c:pt idx="3385">
                  <c:v>72357</c:v>
                </c:pt>
                <c:pt idx="3386">
                  <c:v>72396</c:v>
                </c:pt>
                <c:pt idx="3387">
                  <c:v>72400</c:v>
                </c:pt>
                <c:pt idx="3388">
                  <c:v>72444</c:v>
                </c:pt>
                <c:pt idx="3389">
                  <c:v>72467</c:v>
                </c:pt>
                <c:pt idx="3390">
                  <c:v>72500</c:v>
                </c:pt>
                <c:pt idx="3391">
                  <c:v>72504</c:v>
                </c:pt>
                <c:pt idx="3392">
                  <c:v>72516</c:v>
                </c:pt>
                <c:pt idx="3393">
                  <c:v>72528</c:v>
                </c:pt>
                <c:pt idx="3394">
                  <c:v>72576</c:v>
                </c:pt>
                <c:pt idx="3395">
                  <c:v>72586.56</c:v>
                </c:pt>
                <c:pt idx="3396">
                  <c:v>72600</c:v>
                </c:pt>
                <c:pt idx="3397">
                  <c:v>72612</c:v>
                </c:pt>
                <c:pt idx="3398">
                  <c:v>72645.36</c:v>
                </c:pt>
                <c:pt idx="3399">
                  <c:v>72660</c:v>
                </c:pt>
                <c:pt idx="3400">
                  <c:v>72700</c:v>
                </c:pt>
                <c:pt idx="3401">
                  <c:v>72702.24</c:v>
                </c:pt>
                <c:pt idx="3402">
                  <c:v>72744</c:v>
                </c:pt>
                <c:pt idx="3403">
                  <c:v>72780</c:v>
                </c:pt>
                <c:pt idx="3404">
                  <c:v>72800</c:v>
                </c:pt>
                <c:pt idx="3405">
                  <c:v>72844.8</c:v>
                </c:pt>
                <c:pt idx="3406">
                  <c:v>72858.96</c:v>
                </c:pt>
                <c:pt idx="3407">
                  <c:v>72890</c:v>
                </c:pt>
                <c:pt idx="3408">
                  <c:v>72893</c:v>
                </c:pt>
                <c:pt idx="3409">
                  <c:v>72900</c:v>
                </c:pt>
                <c:pt idx="3410">
                  <c:v>72936</c:v>
                </c:pt>
                <c:pt idx="3411">
                  <c:v>72960</c:v>
                </c:pt>
                <c:pt idx="3412">
                  <c:v>72972.35</c:v>
                </c:pt>
                <c:pt idx="3413">
                  <c:v>72984</c:v>
                </c:pt>
                <c:pt idx="3414">
                  <c:v>72996</c:v>
                </c:pt>
                <c:pt idx="3415">
                  <c:v>73000</c:v>
                </c:pt>
                <c:pt idx="3416">
                  <c:v>73008</c:v>
                </c:pt>
                <c:pt idx="3417">
                  <c:v>73063.56</c:v>
                </c:pt>
                <c:pt idx="3418">
                  <c:v>73073.26</c:v>
                </c:pt>
                <c:pt idx="3419">
                  <c:v>73096</c:v>
                </c:pt>
                <c:pt idx="3420">
                  <c:v>73125</c:v>
                </c:pt>
                <c:pt idx="3421">
                  <c:v>73163.68</c:v>
                </c:pt>
                <c:pt idx="3422">
                  <c:v>73164</c:v>
                </c:pt>
                <c:pt idx="3423">
                  <c:v>73171</c:v>
                </c:pt>
                <c:pt idx="3424">
                  <c:v>73174.4</c:v>
                </c:pt>
                <c:pt idx="3425">
                  <c:v>73200</c:v>
                </c:pt>
                <c:pt idx="3426">
                  <c:v>73248</c:v>
                </c:pt>
                <c:pt idx="3427">
                  <c:v>73300</c:v>
                </c:pt>
                <c:pt idx="3428">
                  <c:v>73328.76</c:v>
                </c:pt>
                <c:pt idx="3429">
                  <c:v>73350</c:v>
                </c:pt>
                <c:pt idx="3430">
                  <c:v>73358.28</c:v>
                </c:pt>
                <c:pt idx="3431">
                  <c:v>73392</c:v>
                </c:pt>
                <c:pt idx="3432">
                  <c:v>73400</c:v>
                </c:pt>
                <c:pt idx="3433">
                  <c:v>73426</c:v>
                </c:pt>
                <c:pt idx="3434">
                  <c:v>73440</c:v>
                </c:pt>
                <c:pt idx="3435">
                  <c:v>73476</c:v>
                </c:pt>
                <c:pt idx="3436">
                  <c:v>73500</c:v>
                </c:pt>
                <c:pt idx="3437">
                  <c:v>73505</c:v>
                </c:pt>
                <c:pt idx="3438">
                  <c:v>73524</c:v>
                </c:pt>
                <c:pt idx="3439">
                  <c:v>73527</c:v>
                </c:pt>
                <c:pt idx="3440">
                  <c:v>73536</c:v>
                </c:pt>
                <c:pt idx="3441">
                  <c:v>73558</c:v>
                </c:pt>
                <c:pt idx="3442">
                  <c:v>73580</c:v>
                </c:pt>
                <c:pt idx="3443">
                  <c:v>73600</c:v>
                </c:pt>
                <c:pt idx="3444">
                  <c:v>73660</c:v>
                </c:pt>
                <c:pt idx="3445">
                  <c:v>73700</c:v>
                </c:pt>
                <c:pt idx="3446">
                  <c:v>73703</c:v>
                </c:pt>
                <c:pt idx="3447">
                  <c:v>73716</c:v>
                </c:pt>
                <c:pt idx="3448">
                  <c:v>73882</c:v>
                </c:pt>
                <c:pt idx="3449">
                  <c:v>73909</c:v>
                </c:pt>
                <c:pt idx="3450">
                  <c:v>73923</c:v>
                </c:pt>
                <c:pt idx="3451">
                  <c:v>73992</c:v>
                </c:pt>
                <c:pt idx="3452">
                  <c:v>74000</c:v>
                </c:pt>
                <c:pt idx="3453">
                  <c:v>74004</c:v>
                </c:pt>
                <c:pt idx="3454">
                  <c:v>74028</c:v>
                </c:pt>
                <c:pt idx="3455">
                  <c:v>74029.56</c:v>
                </c:pt>
                <c:pt idx="3456">
                  <c:v>74064</c:v>
                </c:pt>
                <c:pt idx="3457">
                  <c:v>74076</c:v>
                </c:pt>
                <c:pt idx="3458">
                  <c:v>74100</c:v>
                </c:pt>
                <c:pt idx="3459">
                  <c:v>74143.68</c:v>
                </c:pt>
                <c:pt idx="3460">
                  <c:v>74196</c:v>
                </c:pt>
                <c:pt idx="3461">
                  <c:v>74237.28</c:v>
                </c:pt>
                <c:pt idx="3462">
                  <c:v>74243</c:v>
                </c:pt>
                <c:pt idx="3463">
                  <c:v>74250</c:v>
                </c:pt>
                <c:pt idx="3464">
                  <c:v>74256</c:v>
                </c:pt>
                <c:pt idx="3465">
                  <c:v>74263</c:v>
                </c:pt>
                <c:pt idx="3466">
                  <c:v>74265</c:v>
                </c:pt>
                <c:pt idx="3467">
                  <c:v>74276.8</c:v>
                </c:pt>
                <c:pt idx="3468">
                  <c:v>74280</c:v>
                </c:pt>
                <c:pt idx="3469">
                  <c:v>74292.48</c:v>
                </c:pt>
                <c:pt idx="3470">
                  <c:v>74326.08</c:v>
                </c:pt>
                <c:pt idx="3471">
                  <c:v>74337.72</c:v>
                </c:pt>
                <c:pt idx="3472">
                  <c:v>74346</c:v>
                </c:pt>
                <c:pt idx="3473">
                  <c:v>74360</c:v>
                </c:pt>
                <c:pt idx="3474">
                  <c:v>74400</c:v>
                </c:pt>
                <c:pt idx="3475">
                  <c:v>74424</c:v>
                </c:pt>
                <c:pt idx="3476">
                  <c:v>74448</c:v>
                </c:pt>
                <c:pt idx="3477">
                  <c:v>74454</c:v>
                </c:pt>
                <c:pt idx="3478">
                  <c:v>74496</c:v>
                </c:pt>
                <c:pt idx="3479">
                  <c:v>74500</c:v>
                </c:pt>
                <c:pt idx="3480">
                  <c:v>74520</c:v>
                </c:pt>
                <c:pt idx="3481">
                  <c:v>74551.92</c:v>
                </c:pt>
                <c:pt idx="3482">
                  <c:v>74560</c:v>
                </c:pt>
                <c:pt idx="3483">
                  <c:v>74568</c:v>
                </c:pt>
                <c:pt idx="3484">
                  <c:v>74600</c:v>
                </c:pt>
                <c:pt idx="3485">
                  <c:v>74603</c:v>
                </c:pt>
                <c:pt idx="3486">
                  <c:v>74628</c:v>
                </c:pt>
                <c:pt idx="3487">
                  <c:v>74646</c:v>
                </c:pt>
                <c:pt idx="3488">
                  <c:v>74678</c:v>
                </c:pt>
                <c:pt idx="3489">
                  <c:v>74694</c:v>
                </c:pt>
                <c:pt idx="3490">
                  <c:v>74700</c:v>
                </c:pt>
                <c:pt idx="3491">
                  <c:v>74706.84</c:v>
                </c:pt>
                <c:pt idx="3492">
                  <c:v>74758</c:v>
                </c:pt>
                <c:pt idx="3493">
                  <c:v>74760</c:v>
                </c:pt>
                <c:pt idx="3494">
                  <c:v>74778</c:v>
                </c:pt>
                <c:pt idx="3495">
                  <c:v>74784</c:v>
                </c:pt>
                <c:pt idx="3496">
                  <c:v>74800</c:v>
                </c:pt>
                <c:pt idx="3497">
                  <c:v>74871</c:v>
                </c:pt>
                <c:pt idx="3498">
                  <c:v>74872</c:v>
                </c:pt>
                <c:pt idx="3499">
                  <c:v>74880</c:v>
                </c:pt>
                <c:pt idx="3500">
                  <c:v>74900</c:v>
                </c:pt>
                <c:pt idx="3501">
                  <c:v>74970</c:v>
                </c:pt>
                <c:pt idx="3502">
                  <c:v>74984</c:v>
                </c:pt>
                <c:pt idx="3503">
                  <c:v>74999</c:v>
                </c:pt>
                <c:pt idx="3504">
                  <c:v>75000</c:v>
                </c:pt>
                <c:pt idx="3505">
                  <c:v>75108</c:v>
                </c:pt>
                <c:pt idx="3506">
                  <c:v>75127</c:v>
                </c:pt>
                <c:pt idx="3507">
                  <c:v>75156</c:v>
                </c:pt>
                <c:pt idx="3508">
                  <c:v>75181</c:v>
                </c:pt>
                <c:pt idx="3509">
                  <c:v>75200</c:v>
                </c:pt>
                <c:pt idx="3510">
                  <c:v>75250</c:v>
                </c:pt>
                <c:pt idx="3511">
                  <c:v>75288</c:v>
                </c:pt>
                <c:pt idx="3512">
                  <c:v>75324</c:v>
                </c:pt>
                <c:pt idx="3513">
                  <c:v>75333</c:v>
                </c:pt>
                <c:pt idx="3514">
                  <c:v>75360</c:v>
                </c:pt>
                <c:pt idx="3515">
                  <c:v>75400</c:v>
                </c:pt>
                <c:pt idx="3516">
                  <c:v>75500</c:v>
                </c:pt>
                <c:pt idx="3517">
                  <c:v>75510</c:v>
                </c:pt>
                <c:pt idx="3518">
                  <c:v>75531</c:v>
                </c:pt>
                <c:pt idx="3519">
                  <c:v>75555</c:v>
                </c:pt>
                <c:pt idx="3520">
                  <c:v>75573</c:v>
                </c:pt>
                <c:pt idx="3521">
                  <c:v>75576</c:v>
                </c:pt>
                <c:pt idx="3522">
                  <c:v>75600</c:v>
                </c:pt>
                <c:pt idx="3523">
                  <c:v>75638</c:v>
                </c:pt>
                <c:pt idx="3524">
                  <c:v>75670</c:v>
                </c:pt>
                <c:pt idx="3525">
                  <c:v>75689</c:v>
                </c:pt>
                <c:pt idx="3526">
                  <c:v>75693.81</c:v>
                </c:pt>
                <c:pt idx="3527">
                  <c:v>75705</c:v>
                </c:pt>
                <c:pt idx="3528">
                  <c:v>75744</c:v>
                </c:pt>
                <c:pt idx="3529">
                  <c:v>75764</c:v>
                </c:pt>
                <c:pt idx="3530">
                  <c:v>75797</c:v>
                </c:pt>
                <c:pt idx="3531">
                  <c:v>75800</c:v>
                </c:pt>
                <c:pt idx="3532">
                  <c:v>75828</c:v>
                </c:pt>
                <c:pt idx="3533">
                  <c:v>75846.16</c:v>
                </c:pt>
                <c:pt idx="3534">
                  <c:v>75852</c:v>
                </c:pt>
                <c:pt idx="3535">
                  <c:v>75860</c:v>
                </c:pt>
                <c:pt idx="3536">
                  <c:v>75873</c:v>
                </c:pt>
                <c:pt idx="3537">
                  <c:v>75885</c:v>
                </c:pt>
                <c:pt idx="3538">
                  <c:v>75900</c:v>
                </c:pt>
                <c:pt idx="3539">
                  <c:v>75912</c:v>
                </c:pt>
                <c:pt idx="3540">
                  <c:v>75971.76</c:v>
                </c:pt>
                <c:pt idx="3541">
                  <c:v>75996</c:v>
                </c:pt>
                <c:pt idx="3542">
                  <c:v>76000</c:v>
                </c:pt>
                <c:pt idx="3543">
                  <c:v>76080</c:v>
                </c:pt>
                <c:pt idx="3544">
                  <c:v>76092</c:v>
                </c:pt>
                <c:pt idx="3545">
                  <c:v>76116</c:v>
                </c:pt>
                <c:pt idx="3546">
                  <c:v>76145</c:v>
                </c:pt>
                <c:pt idx="3547">
                  <c:v>76160</c:v>
                </c:pt>
                <c:pt idx="3548">
                  <c:v>76176</c:v>
                </c:pt>
                <c:pt idx="3549">
                  <c:v>76200</c:v>
                </c:pt>
                <c:pt idx="3550">
                  <c:v>76209</c:v>
                </c:pt>
                <c:pt idx="3551">
                  <c:v>76218</c:v>
                </c:pt>
                <c:pt idx="3552">
                  <c:v>76248</c:v>
                </c:pt>
                <c:pt idx="3553">
                  <c:v>76250</c:v>
                </c:pt>
                <c:pt idx="3554">
                  <c:v>76254.38</c:v>
                </c:pt>
                <c:pt idx="3555">
                  <c:v>76296</c:v>
                </c:pt>
                <c:pt idx="3556">
                  <c:v>76300</c:v>
                </c:pt>
                <c:pt idx="3557">
                  <c:v>76320</c:v>
                </c:pt>
                <c:pt idx="3558">
                  <c:v>76340</c:v>
                </c:pt>
                <c:pt idx="3559">
                  <c:v>76344</c:v>
                </c:pt>
                <c:pt idx="3560">
                  <c:v>76365</c:v>
                </c:pt>
                <c:pt idx="3561">
                  <c:v>76368</c:v>
                </c:pt>
                <c:pt idx="3562">
                  <c:v>76373.68</c:v>
                </c:pt>
                <c:pt idx="3563">
                  <c:v>76400</c:v>
                </c:pt>
                <c:pt idx="3564">
                  <c:v>76404</c:v>
                </c:pt>
                <c:pt idx="3565">
                  <c:v>76422</c:v>
                </c:pt>
                <c:pt idx="3566">
                  <c:v>76440</c:v>
                </c:pt>
                <c:pt idx="3567">
                  <c:v>76445</c:v>
                </c:pt>
                <c:pt idx="3568">
                  <c:v>76450</c:v>
                </c:pt>
                <c:pt idx="3569">
                  <c:v>76454</c:v>
                </c:pt>
                <c:pt idx="3570">
                  <c:v>76460</c:v>
                </c:pt>
                <c:pt idx="3571">
                  <c:v>76464</c:v>
                </c:pt>
                <c:pt idx="3572">
                  <c:v>76486.08</c:v>
                </c:pt>
                <c:pt idx="3573">
                  <c:v>76494</c:v>
                </c:pt>
                <c:pt idx="3574">
                  <c:v>76500</c:v>
                </c:pt>
                <c:pt idx="3575">
                  <c:v>76519.82</c:v>
                </c:pt>
                <c:pt idx="3576">
                  <c:v>76554</c:v>
                </c:pt>
                <c:pt idx="3577">
                  <c:v>76596</c:v>
                </c:pt>
                <c:pt idx="3578">
                  <c:v>76597</c:v>
                </c:pt>
                <c:pt idx="3579">
                  <c:v>76644</c:v>
                </c:pt>
                <c:pt idx="3580">
                  <c:v>76663</c:v>
                </c:pt>
                <c:pt idx="3581">
                  <c:v>76668</c:v>
                </c:pt>
                <c:pt idx="3582">
                  <c:v>76700</c:v>
                </c:pt>
                <c:pt idx="3583">
                  <c:v>76728</c:v>
                </c:pt>
                <c:pt idx="3584">
                  <c:v>76788</c:v>
                </c:pt>
                <c:pt idx="3585">
                  <c:v>76793</c:v>
                </c:pt>
                <c:pt idx="3586">
                  <c:v>76800</c:v>
                </c:pt>
                <c:pt idx="3587">
                  <c:v>76860</c:v>
                </c:pt>
                <c:pt idx="3588">
                  <c:v>76872</c:v>
                </c:pt>
                <c:pt idx="3589">
                  <c:v>76875</c:v>
                </c:pt>
                <c:pt idx="3590">
                  <c:v>76896</c:v>
                </c:pt>
                <c:pt idx="3591">
                  <c:v>76900</c:v>
                </c:pt>
                <c:pt idx="3592">
                  <c:v>76956</c:v>
                </c:pt>
                <c:pt idx="3593">
                  <c:v>76960</c:v>
                </c:pt>
                <c:pt idx="3594">
                  <c:v>76992</c:v>
                </c:pt>
                <c:pt idx="3595">
                  <c:v>77000</c:v>
                </c:pt>
                <c:pt idx="3596">
                  <c:v>77004</c:v>
                </c:pt>
                <c:pt idx="3597">
                  <c:v>77022</c:v>
                </c:pt>
                <c:pt idx="3598">
                  <c:v>77040</c:v>
                </c:pt>
                <c:pt idx="3599">
                  <c:v>77052</c:v>
                </c:pt>
                <c:pt idx="3600">
                  <c:v>77064</c:v>
                </c:pt>
                <c:pt idx="3601">
                  <c:v>77065</c:v>
                </c:pt>
                <c:pt idx="3602">
                  <c:v>77078.47</c:v>
                </c:pt>
                <c:pt idx="3603">
                  <c:v>77100</c:v>
                </c:pt>
                <c:pt idx="3604">
                  <c:v>77160</c:v>
                </c:pt>
                <c:pt idx="3605">
                  <c:v>77182</c:v>
                </c:pt>
                <c:pt idx="3606">
                  <c:v>77196</c:v>
                </c:pt>
                <c:pt idx="3607">
                  <c:v>77200</c:v>
                </c:pt>
                <c:pt idx="3608">
                  <c:v>77237</c:v>
                </c:pt>
                <c:pt idx="3609">
                  <c:v>77248</c:v>
                </c:pt>
                <c:pt idx="3610">
                  <c:v>77250</c:v>
                </c:pt>
                <c:pt idx="3611">
                  <c:v>77256</c:v>
                </c:pt>
                <c:pt idx="3612">
                  <c:v>77257</c:v>
                </c:pt>
                <c:pt idx="3613">
                  <c:v>77268.7</c:v>
                </c:pt>
                <c:pt idx="3614">
                  <c:v>77270.8</c:v>
                </c:pt>
                <c:pt idx="3615">
                  <c:v>77280</c:v>
                </c:pt>
                <c:pt idx="3616">
                  <c:v>77300</c:v>
                </c:pt>
                <c:pt idx="3617">
                  <c:v>77318</c:v>
                </c:pt>
                <c:pt idx="3618">
                  <c:v>77350</c:v>
                </c:pt>
                <c:pt idx="3619">
                  <c:v>77367</c:v>
                </c:pt>
                <c:pt idx="3620">
                  <c:v>77368</c:v>
                </c:pt>
                <c:pt idx="3621">
                  <c:v>77378</c:v>
                </c:pt>
                <c:pt idx="3622">
                  <c:v>77385.19</c:v>
                </c:pt>
                <c:pt idx="3623">
                  <c:v>77400</c:v>
                </c:pt>
                <c:pt idx="3624">
                  <c:v>77496</c:v>
                </c:pt>
                <c:pt idx="3625">
                  <c:v>77500</c:v>
                </c:pt>
                <c:pt idx="3626">
                  <c:v>77508</c:v>
                </c:pt>
                <c:pt idx="3627">
                  <c:v>77520</c:v>
                </c:pt>
                <c:pt idx="3628">
                  <c:v>77533.82</c:v>
                </c:pt>
                <c:pt idx="3629">
                  <c:v>77544</c:v>
                </c:pt>
                <c:pt idx="3630">
                  <c:v>77604</c:v>
                </c:pt>
                <c:pt idx="3631">
                  <c:v>77625</c:v>
                </c:pt>
                <c:pt idx="3632">
                  <c:v>77652.96</c:v>
                </c:pt>
                <c:pt idx="3633">
                  <c:v>77658</c:v>
                </c:pt>
                <c:pt idx="3634">
                  <c:v>77700</c:v>
                </c:pt>
                <c:pt idx="3635">
                  <c:v>77705.4</c:v>
                </c:pt>
                <c:pt idx="3636">
                  <c:v>77705.88</c:v>
                </c:pt>
                <c:pt idx="3637">
                  <c:v>77736</c:v>
                </c:pt>
                <c:pt idx="3638">
                  <c:v>77800</c:v>
                </c:pt>
                <c:pt idx="3639">
                  <c:v>77867</c:v>
                </c:pt>
                <c:pt idx="3640">
                  <c:v>77927</c:v>
                </c:pt>
                <c:pt idx="3641">
                  <c:v>77940</c:v>
                </c:pt>
                <c:pt idx="3642">
                  <c:v>77954</c:v>
                </c:pt>
                <c:pt idx="3643">
                  <c:v>77976</c:v>
                </c:pt>
                <c:pt idx="3644">
                  <c:v>78000</c:v>
                </c:pt>
                <c:pt idx="3645">
                  <c:v>78050</c:v>
                </c:pt>
                <c:pt idx="3646">
                  <c:v>78096</c:v>
                </c:pt>
                <c:pt idx="3647">
                  <c:v>78100</c:v>
                </c:pt>
                <c:pt idx="3648">
                  <c:v>78120</c:v>
                </c:pt>
                <c:pt idx="3649">
                  <c:v>78200</c:v>
                </c:pt>
                <c:pt idx="3650">
                  <c:v>78204</c:v>
                </c:pt>
                <c:pt idx="3651">
                  <c:v>78216</c:v>
                </c:pt>
                <c:pt idx="3652">
                  <c:v>78252</c:v>
                </c:pt>
                <c:pt idx="3653">
                  <c:v>78262.34</c:v>
                </c:pt>
                <c:pt idx="3654">
                  <c:v>78300</c:v>
                </c:pt>
                <c:pt idx="3655">
                  <c:v>78301</c:v>
                </c:pt>
                <c:pt idx="3656">
                  <c:v>78384</c:v>
                </c:pt>
                <c:pt idx="3657">
                  <c:v>78386</c:v>
                </c:pt>
                <c:pt idx="3658">
                  <c:v>78400</c:v>
                </c:pt>
                <c:pt idx="3659">
                  <c:v>78402</c:v>
                </c:pt>
                <c:pt idx="3660">
                  <c:v>78408</c:v>
                </c:pt>
                <c:pt idx="3661">
                  <c:v>78411</c:v>
                </c:pt>
                <c:pt idx="3662">
                  <c:v>78413</c:v>
                </c:pt>
                <c:pt idx="3663">
                  <c:v>78420</c:v>
                </c:pt>
                <c:pt idx="3664">
                  <c:v>78424.06</c:v>
                </c:pt>
                <c:pt idx="3665">
                  <c:v>78456</c:v>
                </c:pt>
                <c:pt idx="3666">
                  <c:v>78465</c:v>
                </c:pt>
                <c:pt idx="3667">
                  <c:v>78480</c:v>
                </c:pt>
                <c:pt idx="3668">
                  <c:v>78500</c:v>
                </c:pt>
                <c:pt idx="3669">
                  <c:v>78504</c:v>
                </c:pt>
                <c:pt idx="3670">
                  <c:v>78513</c:v>
                </c:pt>
                <c:pt idx="3671">
                  <c:v>78540</c:v>
                </c:pt>
                <c:pt idx="3672">
                  <c:v>78586</c:v>
                </c:pt>
                <c:pt idx="3673">
                  <c:v>78600</c:v>
                </c:pt>
                <c:pt idx="3674">
                  <c:v>78625</c:v>
                </c:pt>
                <c:pt idx="3675">
                  <c:v>78636</c:v>
                </c:pt>
                <c:pt idx="3676">
                  <c:v>78644</c:v>
                </c:pt>
                <c:pt idx="3677">
                  <c:v>78652</c:v>
                </c:pt>
                <c:pt idx="3678">
                  <c:v>78700</c:v>
                </c:pt>
                <c:pt idx="3679">
                  <c:v>78708</c:v>
                </c:pt>
                <c:pt idx="3680">
                  <c:v>78720</c:v>
                </c:pt>
                <c:pt idx="3681">
                  <c:v>78750</c:v>
                </c:pt>
                <c:pt idx="3682">
                  <c:v>78792</c:v>
                </c:pt>
                <c:pt idx="3683">
                  <c:v>78804</c:v>
                </c:pt>
                <c:pt idx="3684">
                  <c:v>78840</c:v>
                </c:pt>
                <c:pt idx="3685">
                  <c:v>78862</c:v>
                </c:pt>
                <c:pt idx="3686">
                  <c:v>78885</c:v>
                </c:pt>
                <c:pt idx="3687">
                  <c:v>78948</c:v>
                </c:pt>
                <c:pt idx="3688">
                  <c:v>78955</c:v>
                </c:pt>
                <c:pt idx="3689">
                  <c:v>78956.8</c:v>
                </c:pt>
                <c:pt idx="3690">
                  <c:v>78972</c:v>
                </c:pt>
                <c:pt idx="3691">
                  <c:v>78996</c:v>
                </c:pt>
                <c:pt idx="3692">
                  <c:v>79000</c:v>
                </c:pt>
                <c:pt idx="3693">
                  <c:v>79010</c:v>
                </c:pt>
                <c:pt idx="3694">
                  <c:v>79100</c:v>
                </c:pt>
                <c:pt idx="3695">
                  <c:v>79112.04</c:v>
                </c:pt>
                <c:pt idx="3696">
                  <c:v>79135</c:v>
                </c:pt>
                <c:pt idx="3697">
                  <c:v>79150</c:v>
                </c:pt>
                <c:pt idx="3698">
                  <c:v>79200</c:v>
                </c:pt>
                <c:pt idx="3699">
                  <c:v>79272</c:v>
                </c:pt>
                <c:pt idx="3700">
                  <c:v>79300</c:v>
                </c:pt>
                <c:pt idx="3701">
                  <c:v>79380</c:v>
                </c:pt>
                <c:pt idx="3702">
                  <c:v>79400</c:v>
                </c:pt>
                <c:pt idx="3703">
                  <c:v>79404</c:v>
                </c:pt>
                <c:pt idx="3704">
                  <c:v>79416</c:v>
                </c:pt>
                <c:pt idx="3705">
                  <c:v>79440</c:v>
                </c:pt>
                <c:pt idx="3706">
                  <c:v>79500</c:v>
                </c:pt>
                <c:pt idx="3707">
                  <c:v>79536</c:v>
                </c:pt>
                <c:pt idx="3708">
                  <c:v>79560</c:v>
                </c:pt>
                <c:pt idx="3709">
                  <c:v>79577</c:v>
                </c:pt>
                <c:pt idx="3710">
                  <c:v>79600</c:v>
                </c:pt>
                <c:pt idx="3711">
                  <c:v>79601.6</c:v>
                </c:pt>
                <c:pt idx="3712">
                  <c:v>79618</c:v>
                </c:pt>
                <c:pt idx="3713">
                  <c:v>79631</c:v>
                </c:pt>
                <c:pt idx="3714">
                  <c:v>79632</c:v>
                </c:pt>
                <c:pt idx="3715">
                  <c:v>79636</c:v>
                </c:pt>
                <c:pt idx="3716">
                  <c:v>79700</c:v>
                </c:pt>
                <c:pt idx="3717">
                  <c:v>79701</c:v>
                </c:pt>
                <c:pt idx="3718">
                  <c:v>79750</c:v>
                </c:pt>
                <c:pt idx="3719">
                  <c:v>79768</c:v>
                </c:pt>
                <c:pt idx="3720">
                  <c:v>79800</c:v>
                </c:pt>
                <c:pt idx="3721">
                  <c:v>79820</c:v>
                </c:pt>
                <c:pt idx="3722">
                  <c:v>79864</c:v>
                </c:pt>
                <c:pt idx="3723">
                  <c:v>79872</c:v>
                </c:pt>
                <c:pt idx="3724">
                  <c:v>79894</c:v>
                </c:pt>
                <c:pt idx="3725">
                  <c:v>79900</c:v>
                </c:pt>
                <c:pt idx="3726">
                  <c:v>79968</c:v>
                </c:pt>
                <c:pt idx="3727">
                  <c:v>79985</c:v>
                </c:pt>
                <c:pt idx="3728">
                  <c:v>79992</c:v>
                </c:pt>
                <c:pt idx="3729">
                  <c:v>79995</c:v>
                </c:pt>
                <c:pt idx="3730">
                  <c:v>79996</c:v>
                </c:pt>
                <c:pt idx="3731">
                  <c:v>80000</c:v>
                </c:pt>
                <c:pt idx="3732">
                  <c:v>80004</c:v>
                </c:pt>
                <c:pt idx="3733">
                  <c:v>80038</c:v>
                </c:pt>
                <c:pt idx="3734">
                  <c:v>80070</c:v>
                </c:pt>
                <c:pt idx="3735">
                  <c:v>80100</c:v>
                </c:pt>
                <c:pt idx="3736">
                  <c:v>80140</c:v>
                </c:pt>
                <c:pt idx="3737">
                  <c:v>80160</c:v>
                </c:pt>
                <c:pt idx="3738">
                  <c:v>80171</c:v>
                </c:pt>
                <c:pt idx="3739">
                  <c:v>80196</c:v>
                </c:pt>
                <c:pt idx="3740">
                  <c:v>80200</c:v>
                </c:pt>
                <c:pt idx="3741">
                  <c:v>80208</c:v>
                </c:pt>
                <c:pt idx="3742">
                  <c:v>80256</c:v>
                </c:pt>
                <c:pt idx="3743">
                  <c:v>80263</c:v>
                </c:pt>
                <c:pt idx="3744">
                  <c:v>80266</c:v>
                </c:pt>
                <c:pt idx="3745">
                  <c:v>80300</c:v>
                </c:pt>
                <c:pt idx="3746">
                  <c:v>80308.8</c:v>
                </c:pt>
                <c:pt idx="3747">
                  <c:v>80340</c:v>
                </c:pt>
                <c:pt idx="3748">
                  <c:v>80400</c:v>
                </c:pt>
                <c:pt idx="3749">
                  <c:v>80409</c:v>
                </c:pt>
                <c:pt idx="3750">
                  <c:v>80415</c:v>
                </c:pt>
                <c:pt idx="3751">
                  <c:v>80454</c:v>
                </c:pt>
                <c:pt idx="3752">
                  <c:v>80476.97</c:v>
                </c:pt>
                <c:pt idx="3753">
                  <c:v>80490</c:v>
                </c:pt>
                <c:pt idx="3754">
                  <c:v>80496</c:v>
                </c:pt>
                <c:pt idx="3755">
                  <c:v>80500</c:v>
                </c:pt>
                <c:pt idx="3756">
                  <c:v>80569</c:v>
                </c:pt>
                <c:pt idx="3757">
                  <c:v>80584.56</c:v>
                </c:pt>
                <c:pt idx="3758">
                  <c:v>80600</c:v>
                </c:pt>
                <c:pt idx="3759">
                  <c:v>80607</c:v>
                </c:pt>
                <c:pt idx="3760">
                  <c:v>80640</c:v>
                </c:pt>
                <c:pt idx="3761">
                  <c:v>80689.8</c:v>
                </c:pt>
                <c:pt idx="3762">
                  <c:v>80690</c:v>
                </c:pt>
                <c:pt idx="3763">
                  <c:v>80700</c:v>
                </c:pt>
                <c:pt idx="3764">
                  <c:v>80730</c:v>
                </c:pt>
                <c:pt idx="3765">
                  <c:v>80748</c:v>
                </c:pt>
                <c:pt idx="3766">
                  <c:v>80796</c:v>
                </c:pt>
                <c:pt idx="3767">
                  <c:v>80800</c:v>
                </c:pt>
                <c:pt idx="3768">
                  <c:v>80832</c:v>
                </c:pt>
                <c:pt idx="3769">
                  <c:v>80856</c:v>
                </c:pt>
                <c:pt idx="3770">
                  <c:v>80892</c:v>
                </c:pt>
                <c:pt idx="3771">
                  <c:v>80896.8</c:v>
                </c:pt>
                <c:pt idx="3772">
                  <c:v>80952</c:v>
                </c:pt>
                <c:pt idx="3773">
                  <c:v>81000</c:v>
                </c:pt>
                <c:pt idx="3774">
                  <c:v>81004</c:v>
                </c:pt>
                <c:pt idx="3775">
                  <c:v>81012</c:v>
                </c:pt>
                <c:pt idx="3776">
                  <c:v>81060</c:v>
                </c:pt>
                <c:pt idx="3777">
                  <c:v>81080</c:v>
                </c:pt>
                <c:pt idx="3778">
                  <c:v>81096</c:v>
                </c:pt>
                <c:pt idx="3779">
                  <c:v>81100</c:v>
                </c:pt>
                <c:pt idx="3780">
                  <c:v>81120</c:v>
                </c:pt>
                <c:pt idx="3781">
                  <c:v>81193.2</c:v>
                </c:pt>
                <c:pt idx="3782">
                  <c:v>81200</c:v>
                </c:pt>
                <c:pt idx="3783">
                  <c:v>81204</c:v>
                </c:pt>
                <c:pt idx="3784">
                  <c:v>81300</c:v>
                </c:pt>
                <c:pt idx="3785">
                  <c:v>81360</c:v>
                </c:pt>
                <c:pt idx="3786">
                  <c:v>81380</c:v>
                </c:pt>
                <c:pt idx="3787">
                  <c:v>81400</c:v>
                </c:pt>
                <c:pt idx="3788">
                  <c:v>81500</c:v>
                </c:pt>
                <c:pt idx="3789">
                  <c:v>81504</c:v>
                </c:pt>
                <c:pt idx="3790">
                  <c:v>81510</c:v>
                </c:pt>
                <c:pt idx="3791">
                  <c:v>81600</c:v>
                </c:pt>
                <c:pt idx="3792">
                  <c:v>81696</c:v>
                </c:pt>
                <c:pt idx="3793">
                  <c:v>81708</c:v>
                </c:pt>
                <c:pt idx="3794">
                  <c:v>81744</c:v>
                </c:pt>
                <c:pt idx="3795">
                  <c:v>81754</c:v>
                </c:pt>
                <c:pt idx="3796">
                  <c:v>81800</c:v>
                </c:pt>
                <c:pt idx="3797">
                  <c:v>81804</c:v>
                </c:pt>
                <c:pt idx="3798">
                  <c:v>81840</c:v>
                </c:pt>
                <c:pt idx="3799">
                  <c:v>81900</c:v>
                </c:pt>
                <c:pt idx="3800">
                  <c:v>81960</c:v>
                </c:pt>
                <c:pt idx="3801">
                  <c:v>81972</c:v>
                </c:pt>
                <c:pt idx="3802">
                  <c:v>81996</c:v>
                </c:pt>
                <c:pt idx="3803">
                  <c:v>81999.96</c:v>
                </c:pt>
                <c:pt idx="3804">
                  <c:v>82000</c:v>
                </c:pt>
                <c:pt idx="3805">
                  <c:v>82008</c:v>
                </c:pt>
                <c:pt idx="3806">
                  <c:v>82042</c:v>
                </c:pt>
                <c:pt idx="3807">
                  <c:v>82060.56</c:v>
                </c:pt>
                <c:pt idx="3808">
                  <c:v>82100</c:v>
                </c:pt>
                <c:pt idx="3809">
                  <c:v>82102.32</c:v>
                </c:pt>
                <c:pt idx="3810">
                  <c:v>82116</c:v>
                </c:pt>
                <c:pt idx="3811">
                  <c:v>82140</c:v>
                </c:pt>
                <c:pt idx="3812">
                  <c:v>82150</c:v>
                </c:pt>
                <c:pt idx="3813">
                  <c:v>82200</c:v>
                </c:pt>
                <c:pt idx="3814">
                  <c:v>82248</c:v>
                </c:pt>
                <c:pt idx="3815">
                  <c:v>82250</c:v>
                </c:pt>
                <c:pt idx="3816">
                  <c:v>82284</c:v>
                </c:pt>
                <c:pt idx="3817">
                  <c:v>82296</c:v>
                </c:pt>
                <c:pt idx="3818">
                  <c:v>82300</c:v>
                </c:pt>
                <c:pt idx="3819">
                  <c:v>82305</c:v>
                </c:pt>
                <c:pt idx="3820">
                  <c:v>82308</c:v>
                </c:pt>
                <c:pt idx="3821">
                  <c:v>82320</c:v>
                </c:pt>
                <c:pt idx="3822">
                  <c:v>82350</c:v>
                </c:pt>
                <c:pt idx="3823">
                  <c:v>82359</c:v>
                </c:pt>
                <c:pt idx="3824">
                  <c:v>82400</c:v>
                </c:pt>
                <c:pt idx="3825">
                  <c:v>82404</c:v>
                </c:pt>
                <c:pt idx="3826">
                  <c:v>82420</c:v>
                </c:pt>
                <c:pt idx="3827">
                  <c:v>82440</c:v>
                </c:pt>
                <c:pt idx="3828">
                  <c:v>82500</c:v>
                </c:pt>
                <c:pt idx="3829">
                  <c:v>82524</c:v>
                </c:pt>
                <c:pt idx="3830">
                  <c:v>82531.8</c:v>
                </c:pt>
                <c:pt idx="3831">
                  <c:v>82560</c:v>
                </c:pt>
                <c:pt idx="3832">
                  <c:v>82570</c:v>
                </c:pt>
                <c:pt idx="3833">
                  <c:v>82600</c:v>
                </c:pt>
                <c:pt idx="3834">
                  <c:v>82632</c:v>
                </c:pt>
                <c:pt idx="3835">
                  <c:v>82640</c:v>
                </c:pt>
                <c:pt idx="3836">
                  <c:v>82650</c:v>
                </c:pt>
                <c:pt idx="3837">
                  <c:v>82654.6</c:v>
                </c:pt>
                <c:pt idx="3838">
                  <c:v>82656</c:v>
                </c:pt>
                <c:pt idx="3839">
                  <c:v>82700</c:v>
                </c:pt>
                <c:pt idx="3840">
                  <c:v>82710</c:v>
                </c:pt>
                <c:pt idx="3841">
                  <c:v>82726</c:v>
                </c:pt>
                <c:pt idx="3842">
                  <c:v>82729.68</c:v>
                </c:pt>
                <c:pt idx="3843">
                  <c:v>82776</c:v>
                </c:pt>
                <c:pt idx="3844">
                  <c:v>82800</c:v>
                </c:pt>
                <c:pt idx="3845">
                  <c:v>82812</c:v>
                </c:pt>
                <c:pt idx="3846">
                  <c:v>82863</c:v>
                </c:pt>
                <c:pt idx="3847">
                  <c:v>82882</c:v>
                </c:pt>
                <c:pt idx="3848">
                  <c:v>82900</c:v>
                </c:pt>
                <c:pt idx="3849">
                  <c:v>82992</c:v>
                </c:pt>
                <c:pt idx="3850">
                  <c:v>83000</c:v>
                </c:pt>
                <c:pt idx="3851">
                  <c:v>83004</c:v>
                </c:pt>
                <c:pt idx="3852">
                  <c:v>83050</c:v>
                </c:pt>
                <c:pt idx="3853">
                  <c:v>83100</c:v>
                </c:pt>
                <c:pt idx="3854">
                  <c:v>83135</c:v>
                </c:pt>
                <c:pt idx="3855">
                  <c:v>83137</c:v>
                </c:pt>
                <c:pt idx="3856">
                  <c:v>83195</c:v>
                </c:pt>
                <c:pt idx="3857">
                  <c:v>83196</c:v>
                </c:pt>
                <c:pt idx="3858">
                  <c:v>83199.96</c:v>
                </c:pt>
                <c:pt idx="3859">
                  <c:v>83200</c:v>
                </c:pt>
                <c:pt idx="3860">
                  <c:v>83202</c:v>
                </c:pt>
                <c:pt idx="3861">
                  <c:v>83203.68</c:v>
                </c:pt>
                <c:pt idx="3862">
                  <c:v>83236</c:v>
                </c:pt>
                <c:pt idx="3863">
                  <c:v>83252</c:v>
                </c:pt>
                <c:pt idx="3864">
                  <c:v>83374</c:v>
                </c:pt>
                <c:pt idx="3865">
                  <c:v>83400</c:v>
                </c:pt>
                <c:pt idx="3866">
                  <c:v>83496</c:v>
                </c:pt>
                <c:pt idx="3867">
                  <c:v>83500</c:v>
                </c:pt>
                <c:pt idx="3868">
                  <c:v>83600</c:v>
                </c:pt>
                <c:pt idx="3869">
                  <c:v>83604</c:v>
                </c:pt>
                <c:pt idx="3870">
                  <c:v>83625</c:v>
                </c:pt>
                <c:pt idx="3871">
                  <c:v>83628</c:v>
                </c:pt>
                <c:pt idx="3872">
                  <c:v>83660</c:v>
                </c:pt>
                <c:pt idx="3873">
                  <c:v>83700</c:v>
                </c:pt>
                <c:pt idx="3874">
                  <c:v>83768</c:v>
                </c:pt>
                <c:pt idx="3875">
                  <c:v>83800</c:v>
                </c:pt>
                <c:pt idx="3876">
                  <c:v>83820</c:v>
                </c:pt>
                <c:pt idx="3877">
                  <c:v>83886.4</c:v>
                </c:pt>
                <c:pt idx="3878">
                  <c:v>83954</c:v>
                </c:pt>
                <c:pt idx="3879">
                  <c:v>83957</c:v>
                </c:pt>
                <c:pt idx="3880">
                  <c:v>83964</c:v>
                </c:pt>
                <c:pt idx="3881">
                  <c:v>83976</c:v>
                </c:pt>
                <c:pt idx="3882">
                  <c:v>84000</c:v>
                </c:pt>
                <c:pt idx="3883">
                  <c:v>84012</c:v>
                </c:pt>
                <c:pt idx="3884">
                  <c:v>84032</c:v>
                </c:pt>
                <c:pt idx="3885">
                  <c:v>84132</c:v>
                </c:pt>
                <c:pt idx="3886">
                  <c:v>84175</c:v>
                </c:pt>
                <c:pt idx="3887">
                  <c:v>84191</c:v>
                </c:pt>
                <c:pt idx="3888">
                  <c:v>84200</c:v>
                </c:pt>
                <c:pt idx="3889">
                  <c:v>84240</c:v>
                </c:pt>
                <c:pt idx="3890">
                  <c:v>84300</c:v>
                </c:pt>
                <c:pt idx="3891">
                  <c:v>84400</c:v>
                </c:pt>
                <c:pt idx="3892">
                  <c:v>84456</c:v>
                </c:pt>
                <c:pt idx="3893">
                  <c:v>84500</c:v>
                </c:pt>
                <c:pt idx="3894">
                  <c:v>84552</c:v>
                </c:pt>
                <c:pt idx="3895">
                  <c:v>84554.16</c:v>
                </c:pt>
                <c:pt idx="3896">
                  <c:v>84575</c:v>
                </c:pt>
                <c:pt idx="3897">
                  <c:v>84600</c:v>
                </c:pt>
                <c:pt idx="3898">
                  <c:v>84615</c:v>
                </c:pt>
                <c:pt idx="3899">
                  <c:v>84695</c:v>
                </c:pt>
                <c:pt idx="3900">
                  <c:v>84700</c:v>
                </c:pt>
                <c:pt idx="3901">
                  <c:v>84780</c:v>
                </c:pt>
                <c:pt idx="3902">
                  <c:v>84787</c:v>
                </c:pt>
                <c:pt idx="3903">
                  <c:v>84800</c:v>
                </c:pt>
                <c:pt idx="3904">
                  <c:v>84812</c:v>
                </c:pt>
                <c:pt idx="3905">
                  <c:v>84855</c:v>
                </c:pt>
                <c:pt idx="3906">
                  <c:v>84875</c:v>
                </c:pt>
                <c:pt idx="3907">
                  <c:v>84880</c:v>
                </c:pt>
                <c:pt idx="3908">
                  <c:v>84906</c:v>
                </c:pt>
                <c:pt idx="3909">
                  <c:v>84996</c:v>
                </c:pt>
                <c:pt idx="3910">
                  <c:v>84998.64</c:v>
                </c:pt>
                <c:pt idx="3911">
                  <c:v>85000</c:v>
                </c:pt>
                <c:pt idx="3912">
                  <c:v>85004</c:v>
                </c:pt>
                <c:pt idx="3913">
                  <c:v>85008</c:v>
                </c:pt>
                <c:pt idx="3914">
                  <c:v>85100</c:v>
                </c:pt>
                <c:pt idx="3915">
                  <c:v>85155.29</c:v>
                </c:pt>
                <c:pt idx="3916">
                  <c:v>85179.91</c:v>
                </c:pt>
                <c:pt idx="3917">
                  <c:v>85200</c:v>
                </c:pt>
                <c:pt idx="3918">
                  <c:v>85224</c:v>
                </c:pt>
                <c:pt idx="3919">
                  <c:v>85248</c:v>
                </c:pt>
                <c:pt idx="3920">
                  <c:v>85272</c:v>
                </c:pt>
                <c:pt idx="3921">
                  <c:v>85280</c:v>
                </c:pt>
                <c:pt idx="3922">
                  <c:v>85296</c:v>
                </c:pt>
                <c:pt idx="3923">
                  <c:v>85325</c:v>
                </c:pt>
                <c:pt idx="3924">
                  <c:v>85332</c:v>
                </c:pt>
                <c:pt idx="3925">
                  <c:v>85356</c:v>
                </c:pt>
                <c:pt idx="3926">
                  <c:v>85392</c:v>
                </c:pt>
                <c:pt idx="3927">
                  <c:v>85399</c:v>
                </c:pt>
                <c:pt idx="3928">
                  <c:v>85404</c:v>
                </c:pt>
                <c:pt idx="3929">
                  <c:v>85460</c:v>
                </c:pt>
                <c:pt idx="3930">
                  <c:v>85470</c:v>
                </c:pt>
                <c:pt idx="3931">
                  <c:v>85500</c:v>
                </c:pt>
                <c:pt idx="3932">
                  <c:v>85596</c:v>
                </c:pt>
                <c:pt idx="3933">
                  <c:v>85602</c:v>
                </c:pt>
                <c:pt idx="3934">
                  <c:v>85603</c:v>
                </c:pt>
                <c:pt idx="3935">
                  <c:v>85634</c:v>
                </c:pt>
                <c:pt idx="3936">
                  <c:v>85680</c:v>
                </c:pt>
                <c:pt idx="3937">
                  <c:v>85757</c:v>
                </c:pt>
                <c:pt idx="3938">
                  <c:v>85800</c:v>
                </c:pt>
                <c:pt idx="3939">
                  <c:v>85900</c:v>
                </c:pt>
                <c:pt idx="3940">
                  <c:v>85920</c:v>
                </c:pt>
                <c:pt idx="3941">
                  <c:v>85944</c:v>
                </c:pt>
                <c:pt idx="3942">
                  <c:v>86000</c:v>
                </c:pt>
                <c:pt idx="3943">
                  <c:v>86004</c:v>
                </c:pt>
                <c:pt idx="3944">
                  <c:v>86015</c:v>
                </c:pt>
                <c:pt idx="3945">
                  <c:v>86028</c:v>
                </c:pt>
                <c:pt idx="3946">
                  <c:v>86044</c:v>
                </c:pt>
                <c:pt idx="3947">
                  <c:v>86095</c:v>
                </c:pt>
                <c:pt idx="3948">
                  <c:v>86100</c:v>
                </c:pt>
                <c:pt idx="3949">
                  <c:v>86124</c:v>
                </c:pt>
                <c:pt idx="3950">
                  <c:v>86244</c:v>
                </c:pt>
                <c:pt idx="3951">
                  <c:v>86250</c:v>
                </c:pt>
                <c:pt idx="3952">
                  <c:v>86304</c:v>
                </c:pt>
                <c:pt idx="3953">
                  <c:v>86376</c:v>
                </c:pt>
                <c:pt idx="3954">
                  <c:v>86399</c:v>
                </c:pt>
                <c:pt idx="3955">
                  <c:v>86400</c:v>
                </c:pt>
                <c:pt idx="3956">
                  <c:v>86496</c:v>
                </c:pt>
                <c:pt idx="3957">
                  <c:v>86500</c:v>
                </c:pt>
                <c:pt idx="3958">
                  <c:v>86502</c:v>
                </c:pt>
                <c:pt idx="3959">
                  <c:v>86570</c:v>
                </c:pt>
                <c:pt idx="3960">
                  <c:v>86604</c:v>
                </c:pt>
                <c:pt idx="3961">
                  <c:v>86610</c:v>
                </c:pt>
                <c:pt idx="3962">
                  <c:v>86625</c:v>
                </c:pt>
                <c:pt idx="3963">
                  <c:v>86670</c:v>
                </c:pt>
                <c:pt idx="3964">
                  <c:v>86700</c:v>
                </c:pt>
                <c:pt idx="3965">
                  <c:v>86706</c:v>
                </c:pt>
                <c:pt idx="3966">
                  <c:v>86729.5</c:v>
                </c:pt>
                <c:pt idx="3967">
                  <c:v>86748</c:v>
                </c:pt>
                <c:pt idx="3968">
                  <c:v>86760</c:v>
                </c:pt>
                <c:pt idx="3969">
                  <c:v>86779</c:v>
                </c:pt>
                <c:pt idx="3970">
                  <c:v>86800</c:v>
                </c:pt>
                <c:pt idx="3971">
                  <c:v>86807</c:v>
                </c:pt>
                <c:pt idx="3972">
                  <c:v>86854</c:v>
                </c:pt>
                <c:pt idx="3973">
                  <c:v>86875</c:v>
                </c:pt>
                <c:pt idx="3974">
                  <c:v>86923</c:v>
                </c:pt>
                <c:pt idx="3975">
                  <c:v>86945</c:v>
                </c:pt>
                <c:pt idx="3976">
                  <c:v>86964</c:v>
                </c:pt>
                <c:pt idx="3977">
                  <c:v>87000</c:v>
                </c:pt>
                <c:pt idx="3978">
                  <c:v>87048</c:v>
                </c:pt>
                <c:pt idx="3979">
                  <c:v>87050</c:v>
                </c:pt>
                <c:pt idx="3980">
                  <c:v>87054.72</c:v>
                </c:pt>
                <c:pt idx="3981">
                  <c:v>87100</c:v>
                </c:pt>
                <c:pt idx="3982">
                  <c:v>87120</c:v>
                </c:pt>
                <c:pt idx="3983">
                  <c:v>87192</c:v>
                </c:pt>
                <c:pt idx="3984">
                  <c:v>87200</c:v>
                </c:pt>
                <c:pt idx="3985">
                  <c:v>87204</c:v>
                </c:pt>
                <c:pt idx="3986">
                  <c:v>87240</c:v>
                </c:pt>
                <c:pt idx="3987">
                  <c:v>87252</c:v>
                </c:pt>
                <c:pt idx="3988">
                  <c:v>87278</c:v>
                </c:pt>
                <c:pt idx="3989">
                  <c:v>87282</c:v>
                </c:pt>
                <c:pt idx="3990">
                  <c:v>87292</c:v>
                </c:pt>
                <c:pt idx="3991">
                  <c:v>87300</c:v>
                </c:pt>
                <c:pt idx="3992">
                  <c:v>87350</c:v>
                </c:pt>
                <c:pt idx="3993">
                  <c:v>87360</c:v>
                </c:pt>
                <c:pt idx="3994">
                  <c:v>87492</c:v>
                </c:pt>
                <c:pt idx="3995">
                  <c:v>87500</c:v>
                </c:pt>
                <c:pt idx="3996">
                  <c:v>87504</c:v>
                </c:pt>
                <c:pt idx="3997">
                  <c:v>87547.44</c:v>
                </c:pt>
                <c:pt idx="3998">
                  <c:v>87550</c:v>
                </c:pt>
                <c:pt idx="3999">
                  <c:v>87580</c:v>
                </c:pt>
                <c:pt idx="4000">
                  <c:v>87600</c:v>
                </c:pt>
                <c:pt idx="4001">
                  <c:v>87663</c:v>
                </c:pt>
                <c:pt idx="4002">
                  <c:v>87700</c:v>
                </c:pt>
                <c:pt idx="4003">
                  <c:v>87800</c:v>
                </c:pt>
                <c:pt idx="4004">
                  <c:v>87805</c:v>
                </c:pt>
                <c:pt idx="4005">
                  <c:v>87895</c:v>
                </c:pt>
                <c:pt idx="4006">
                  <c:v>87929</c:v>
                </c:pt>
                <c:pt idx="4007">
                  <c:v>87950</c:v>
                </c:pt>
                <c:pt idx="4008">
                  <c:v>87960</c:v>
                </c:pt>
                <c:pt idx="4009">
                  <c:v>87988.32</c:v>
                </c:pt>
                <c:pt idx="4010">
                  <c:v>87996</c:v>
                </c:pt>
                <c:pt idx="4011">
                  <c:v>88000</c:v>
                </c:pt>
                <c:pt idx="4012">
                  <c:v>88020</c:v>
                </c:pt>
                <c:pt idx="4013">
                  <c:v>88055</c:v>
                </c:pt>
                <c:pt idx="4014">
                  <c:v>88066</c:v>
                </c:pt>
                <c:pt idx="4015">
                  <c:v>88068</c:v>
                </c:pt>
                <c:pt idx="4016">
                  <c:v>88080</c:v>
                </c:pt>
                <c:pt idx="4017">
                  <c:v>88100</c:v>
                </c:pt>
                <c:pt idx="4018">
                  <c:v>88113.63</c:v>
                </c:pt>
                <c:pt idx="4019">
                  <c:v>88115</c:v>
                </c:pt>
                <c:pt idx="4020">
                  <c:v>88140</c:v>
                </c:pt>
                <c:pt idx="4021">
                  <c:v>88200</c:v>
                </c:pt>
                <c:pt idx="4022">
                  <c:v>88268</c:v>
                </c:pt>
                <c:pt idx="4023">
                  <c:v>88296</c:v>
                </c:pt>
                <c:pt idx="4024">
                  <c:v>88365</c:v>
                </c:pt>
                <c:pt idx="4025">
                  <c:v>88400</c:v>
                </c:pt>
                <c:pt idx="4026">
                  <c:v>88440</c:v>
                </c:pt>
                <c:pt idx="4027">
                  <c:v>88494.45</c:v>
                </c:pt>
                <c:pt idx="4028">
                  <c:v>88500</c:v>
                </c:pt>
                <c:pt idx="4029">
                  <c:v>88512</c:v>
                </c:pt>
                <c:pt idx="4030">
                  <c:v>88560</c:v>
                </c:pt>
                <c:pt idx="4031">
                  <c:v>88596</c:v>
                </c:pt>
                <c:pt idx="4032">
                  <c:v>88620</c:v>
                </c:pt>
                <c:pt idx="4033">
                  <c:v>88661</c:v>
                </c:pt>
                <c:pt idx="4034">
                  <c:v>88668</c:v>
                </c:pt>
                <c:pt idx="4035">
                  <c:v>88712</c:v>
                </c:pt>
                <c:pt idx="4036">
                  <c:v>88771</c:v>
                </c:pt>
                <c:pt idx="4037">
                  <c:v>88800</c:v>
                </c:pt>
                <c:pt idx="4038">
                  <c:v>88812.93</c:v>
                </c:pt>
                <c:pt idx="4039">
                  <c:v>88824</c:v>
                </c:pt>
                <c:pt idx="4040">
                  <c:v>88860</c:v>
                </c:pt>
                <c:pt idx="4041">
                  <c:v>88900</c:v>
                </c:pt>
                <c:pt idx="4042">
                  <c:v>88936</c:v>
                </c:pt>
                <c:pt idx="4043">
                  <c:v>88992</c:v>
                </c:pt>
                <c:pt idx="4044">
                  <c:v>89000</c:v>
                </c:pt>
                <c:pt idx="4045">
                  <c:v>89004</c:v>
                </c:pt>
                <c:pt idx="4046">
                  <c:v>89016</c:v>
                </c:pt>
                <c:pt idx="4047">
                  <c:v>89018</c:v>
                </c:pt>
                <c:pt idx="4048">
                  <c:v>89028</c:v>
                </c:pt>
                <c:pt idx="4049">
                  <c:v>89058</c:v>
                </c:pt>
                <c:pt idx="4050">
                  <c:v>89092</c:v>
                </c:pt>
                <c:pt idx="4051">
                  <c:v>89100</c:v>
                </c:pt>
                <c:pt idx="4052">
                  <c:v>89122</c:v>
                </c:pt>
                <c:pt idx="4053">
                  <c:v>89196</c:v>
                </c:pt>
                <c:pt idx="4054">
                  <c:v>89200</c:v>
                </c:pt>
                <c:pt idx="4055">
                  <c:v>89204.4</c:v>
                </c:pt>
                <c:pt idx="4056">
                  <c:v>89400</c:v>
                </c:pt>
                <c:pt idx="4057">
                  <c:v>89440</c:v>
                </c:pt>
                <c:pt idx="4058">
                  <c:v>89500</c:v>
                </c:pt>
                <c:pt idx="4059">
                  <c:v>89520</c:v>
                </c:pt>
                <c:pt idx="4060">
                  <c:v>89523</c:v>
                </c:pt>
                <c:pt idx="4061">
                  <c:v>89532</c:v>
                </c:pt>
                <c:pt idx="4062">
                  <c:v>89602</c:v>
                </c:pt>
                <c:pt idx="4063">
                  <c:v>89610</c:v>
                </c:pt>
                <c:pt idx="4064">
                  <c:v>89650</c:v>
                </c:pt>
                <c:pt idx="4065">
                  <c:v>89697</c:v>
                </c:pt>
                <c:pt idx="4066">
                  <c:v>89700</c:v>
                </c:pt>
                <c:pt idx="4067">
                  <c:v>89772</c:v>
                </c:pt>
                <c:pt idx="4068">
                  <c:v>89796</c:v>
                </c:pt>
                <c:pt idx="4069">
                  <c:v>89800</c:v>
                </c:pt>
                <c:pt idx="4070">
                  <c:v>89849</c:v>
                </c:pt>
                <c:pt idx="4071">
                  <c:v>89900</c:v>
                </c:pt>
                <c:pt idx="4072">
                  <c:v>89904</c:v>
                </c:pt>
                <c:pt idx="4073">
                  <c:v>89908</c:v>
                </c:pt>
                <c:pt idx="4074">
                  <c:v>89916</c:v>
                </c:pt>
                <c:pt idx="4075">
                  <c:v>90000</c:v>
                </c:pt>
                <c:pt idx="4076">
                  <c:v>90050</c:v>
                </c:pt>
                <c:pt idx="4077">
                  <c:v>90060</c:v>
                </c:pt>
                <c:pt idx="4078">
                  <c:v>90064</c:v>
                </c:pt>
                <c:pt idx="4079">
                  <c:v>90065</c:v>
                </c:pt>
                <c:pt idx="4080">
                  <c:v>90080.61</c:v>
                </c:pt>
                <c:pt idx="4081">
                  <c:v>90084</c:v>
                </c:pt>
                <c:pt idx="4082">
                  <c:v>90096</c:v>
                </c:pt>
                <c:pt idx="4083">
                  <c:v>90111</c:v>
                </c:pt>
                <c:pt idx="4084">
                  <c:v>90189.96</c:v>
                </c:pt>
                <c:pt idx="4085">
                  <c:v>90200</c:v>
                </c:pt>
                <c:pt idx="4086">
                  <c:v>90216</c:v>
                </c:pt>
                <c:pt idx="4087">
                  <c:v>90240</c:v>
                </c:pt>
                <c:pt idx="4088">
                  <c:v>90300</c:v>
                </c:pt>
                <c:pt idx="4089">
                  <c:v>90301</c:v>
                </c:pt>
                <c:pt idx="4090">
                  <c:v>90305</c:v>
                </c:pt>
                <c:pt idx="4091">
                  <c:v>90369</c:v>
                </c:pt>
                <c:pt idx="4092">
                  <c:v>90372</c:v>
                </c:pt>
                <c:pt idx="4093">
                  <c:v>90400</c:v>
                </c:pt>
                <c:pt idx="4094">
                  <c:v>90444</c:v>
                </c:pt>
                <c:pt idx="4095">
                  <c:v>90474</c:v>
                </c:pt>
                <c:pt idx="4096">
                  <c:v>90522</c:v>
                </c:pt>
                <c:pt idx="4097">
                  <c:v>90525</c:v>
                </c:pt>
                <c:pt idx="4098">
                  <c:v>90600</c:v>
                </c:pt>
                <c:pt idx="4099">
                  <c:v>90636</c:v>
                </c:pt>
                <c:pt idx="4100">
                  <c:v>90696</c:v>
                </c:pt>
                <c:pt idx="4101">
                  <c:v>90700</c:v>
                </c:pt>
                <c:pt idx="4102">
                  <c:v>90722</c:v>
                </c:pt>
                <c:pt idx="4103">
                  <c:v>90730</c:v>
                </c:pt>
                <c:pt idx="4104">
                  <c:v>90750</c:v>
                </c:pt>
                <c:pt idx="4105">
                  <c:v>90792</c:v>
                </c:pt>
                <c:pt idx="4106">
                  <c:v>90840</c:v>
                </c:pt>
                <c:pt idx="4107">
                  <c:v>90888</c:v>
                </c:pt>
                <c:pt idx="4108">
                  <c:v>90900</c:v>
                </c:pt>
                <c:pt idx="4109">
                  <c:v>90960</c:v>
                </c:pt>
                <c:pt idx="4110">
                  <c:v>90996</c:v>
                </c:pt>
                <c:pt idx="4111">
                  <c:v>91000</c:v>
                </c:pt>
                <c:pt idx="4112">
                  <c:v>91080</c:v>
                </c:pt>
                <c:pt idx="4113">
                  <c:v>91092</c:v>
                </c:pt>
                <c:pt idx="4114">
                  <c:v>91100</c:v>
                </c:pt>
                <c:pt idx="4115">
                  <c:v>91140</c:v>
                </c:pt>
                <c:pt idx="4116">
                  <c:v>91154</c:v>
                </c:pt>
                <c:pt idx="4117">
                  <c:v>91200</c:v>
                </c:pt>
                <c:pt idx="4118">
                  <c:v>91224</c:v>
                </c:pt>
                <c:pt idx="4119">
                  <c:v>91228</c:v>
                </c:pt>
                <c:pt idx="4120">
                  <c:v>91229</c:v>
                </c:pt>
                <c:pt idx="4121">
                  <c:v>91234.2</c:v>
                </c:pt>
                <c:pt idx="4122">
                  <c:v>91362</c:v>
                </c:pt>
                <c:pt idx="4123">
                  <c:v>91384.08</c:v>
                </c:pt>
                <c:pt idx="4124">
                  <c:v>91392</c:v>
                </c:pt>
                <c:pt idx="4125">
                  <c:v>91440</c:v>
                </c:pt>
                <c:pt idx="4126">
                  <c:v>91500</c:v>
                </c:pt>
                <c:pt idx="4127">
                  <c:v>91509</c:v>
                </c:pt>
                <c:pt idx="4128">
                  <c:v>91520</c:v>
                </c:pt>
                <c:pt idx="4129">
                  <c:v>91560</c:v>
                </c:pt>
                <c:pt idx="4130">
                  <c:v>91644</c:v>
                </c:pt>
                <c:pt idx="4131">
                  <c:v>91650</c:v>
                </c:pt>
                <c:pt idx="4132">
                  <c:v>91663</c:v>
                </c:pt>
                <c:pt idx="4133">
                  <c:v>91700</c:v>
                </c:pt>
                <c:pt idx="4134">
                  <c:v>91704</c:v>
                </c:pt>
                <c:pt idx="4135">
                  <c:v>91728</c:v>
                </c:pt>
                <c:pt idx="4136">
                  <c:v>91745</c:v>
                </c:pt>
                <c:pt idx="4137">
                  <c:v>91800</c:v>
                </c:pt>
                <c:pt idx="4138">
                  <c:v>91980</c:v>
                </c:pt>
                <c:pt idx="4139">
                  <c:v>91985.28</c:v>
                </c:pt>
                <c:pt idx="4140">
                  <c:v>91992</c:v>
                </c:pt>
                <c:pt idx="4141">
                  <c:v>92000</c:v>
                </c:pt>
                <c:pt idx="4142">
                  <c:v>92001</c:v>
                </c:pt>
                <c:pt idx="4143">
                  <c:v>92004</c:v>
                </c:pt>
                <c:pt idx="4144">
                  <c:v>92040</c:v>
                </c:pt>
                <c:pt idx="4145">
                  <c:v>92052</c:v>
                </c:pt>
                <c:pt idx="4146">
                  <c:v>92070</c:v>
                </c:pt>
                <c:pt idx="4147">
                  <c:v>92088</c:v>
                </c:pt>
                <c:pt idx="4148">
                  <c:v>92160</c:v>
                </c:pt>
                <c:pt idx="4149">
                  <c:v>92200</c:v>
                </c:pt>
                <c:pt idx="4150">
                  <c:v>92250</c:v>
                </c:pt>
                <c:pt idx="4151">
                  <c:v>92256</c:v>
                </c:pt>
                <c:pt idx="4152">
                  <c:v>92259</c:v>
                </c:pt>
                <c:pt idx="4153">
                  <c:v>92300</c:v>
                </c:pt>
                <c:pt idx="4154">
                  <c:v>92304</c:v>
                </c:pt>
                <c:pt idx="4155">
                  <c:v>92341</c:v>
                </c:pt>
                <c:pt idx="4156">
                  <c:v>92400</c:v>
                </c:pt>
                <c:pt idx="4157">
                  <c:v>92407</c:v>
                </c:pt>
                <c:pt idx="4158">
                  <c:v>92496</c:v>
                </c:pt>
                <c:pt idx="4159">
                  <c:v>92500</c:v>
                </c:pt>
                <c:pt idx="4160">
                  <c:v>92508</c:v>
                </c:pt>
                <c:pt idx="4161">
                  <c:v>92604</c:v>
                </c:pt>
                <c:pt idx="4162">
                  <c:v>92652</c:v>
                </c:pt>
                <c:pt idx="4163">
                  <c:v>92700</c:v>
                </c:pt>
                <c:pt idx="4164">
                  <c:v>92795</c:v>
                </c:pt>
                <c:pt idx="4165">
                  <c:v>92800</c:v>
                </c:pt>
                <c:pt idx="4166">
                  <c:v>92900</c:v>
                </c:pt>
                <c:pt idx="4167">
                  <c:v>92904</c:v>
                </c:pt>
                <c:pt idx="4168">
                  <c:v>93000</c:v>
                </c:pt>
                <c:pt idx="4169">
                  <c:v>93024</c:v>
                </c:pt>
                <c:pt idx="4170">
                  <c:v>93048</c:v>
                </c:pt>
                <c:pt idx="4171">
                  <c:v>93080</c:v>
                </c:pt>
                <c:pt idx="4172">
                  <c:v>93100</c:v>
                </c:pt>
                <c:pt idx="4173">
                  <c:v>93132</c:v>
                </c:pt>
                <c:pt idx="4174">
                  <c:v>93156</c:v>
                </c:pt>
                <c:pt idx="4175">
                  <c:v>93158</c:v>
                </c:pt>
                <c:pt idx="4176">
                  <c:v>93200</c:v>
                </c:pt>
                <c:pt idx="4177">
                  <c:v>93218</c:v>
                </c:pt>
                <c:pt idx="4178">
                  <c:v>93233</c:v>
                </c:pt>
                <c:pt idx="4179">
                  <c:v>93240</c:v>
                </c:pt>
                <c:pt idx="4180">
                  <c:v>93312</c:v>
                </c:pt>
                <c:pt idx="4181">
                  <c:v>93318</c:v>
                </c:pt>
                <c:pt idx="4182">
                  <c:v>93330</c:v>
                </c:pt>
                <c:pt idx="4183">
                  <c:v>93400</c:v>
                </c:pt>
                <c:pt idx="4184">
                  <c:v>93408</c:v>
                </c:pt>
                <c:pt idx="4185">
                  <c:v>93450</c:v>
                </c:pt>
                <c:pt idx="4186">
                  <c:v>93456</c:v>
                </c:pt>
                <c:pt idx="4187">
                  <c:v>93468</c:v>
                </c:pt>
                <c:pt idx="4188">
                  <c:v>93492</c:v>
                </c:pt>
                <c:pt idx="4189">
                  <c:v>93500</c:v>
                </c:pt>
                <c:pt idx="4190">
                  <c:v>93600</c:v>
                </c:pt>
                <c:pt idx="4191">
                  <c:v>93996</c:v>
                </c:pt>
                <c:pt idx="4192">
                  <c:v>94000</c:v>
                </c:pt>
                <c:pt idx="4193">
                  <c:v>94020</c:v>
                </c:pt>
                <c:pt idx="4194">
                  <c:v>94050</c:v>
                </c:pt>
                <c:pt idx="4195">
                  <c:v>94092</c:v>
                </c:pt>
                <c:pt idx="4196">
                  <c:v>94104</c:v>
                </c:pt>
                <c:pt idx="4197">
                  <c:v>94128</c:v>
                </c:pt>
                <c:pt idx="4198">
                  <c:v>94140</c:v>
                </c:pt>
                <c:pt idx="4199">
                  <c:v>94185</c:v>
                </c:pt>
                <c:pt idx="4200">
                  <c:v>94200</c:v>
                </c:pt>
                <c:pt idx="4201">
                  <c:v>94325</c:v>
                </c:pt>
                <c:pt idx="4202">
                  <c:v>94342</c:v>
                </c:pt>
                <c:pt idx="4203">
                  <c:v>94368</c:v>
                </c:pt>
                <c:pt idx="4204">
                  <c:v>94400</c:v>
                </c:pt>
                <c:pt idx="4205">
                  <c:v>94404</c:v>
                </c:pt>
                <c:pt idx="4206">
                  <c:v>94438</c:v>
                </c:pt>
                <c:pt idx="4207">
                  <c:v>94500</c:v>
                </c:pt>
                <c:pt idx="4208">
                  <c:v>94527.68</c:v>
                </c:pt>
                <c:pt idx="4209">
                  <c:v>94568</c:v>
                </c:pt>
                <c:pt idx="4210">
                  <c:v>94600</c:v>
                </c:pt>
                <c:pt idx="4211">
                  <c:v>94692</c:v>
                </c:pt>
                <c:pt idx="4212">
                  <c:v>94700</c:v>
                </c:pt>
                <c:pt idx="4213">
                  <c:v>94773.24</c:v>
                </c:pt>
                <c:pt idx="4214">
                  <c:v>94800</c:v>
                </c:pt>
                <c:pt idx="4215">
                  <c:v>94837</c:v>
                </c:pt>
                <c:pt idx="4216">
                  <c:v>94848</c:v>
                </c:pt>
                <c:pt idx="4217">
                  <c:v>94860</c:v>
                </c:pt>
                <c:pt idx="4218">
                  <c:v>94896</c:v>
                </c:pt>
                <c:pt idx="4219">
                  <c:v>94897</c:v>
                </c:pt>
                <c:pt idx="4220">
                  <c:v>94940</c:v>
                </c:pt>
                <c:pt idx="4221">
                  <c:v>94965</c:v>
                </c:pt>
                <c:pt idx="4222">
                  <c:v>94976</c:v>
                </c:pt>
                <c:pt idx="4223">
                  <c:v>94992</c:v>
                </c:pt>
                <c:pt idx="4224">
                  <c:v>95000</c:v>
                </c:pt>
                <c:pt idx="4225">
                  <c:v>95004</c:v>
                </c:pt>
                <c:pt idx="4226">
                  <c:v>95088</c:v>
                </c:pt>
                <c:pt idx="4227">
                  <c:v>95100</c:v>
                </c:pt>
                <c:pt idx="4228">
                  <c:v>95111</c:v>
                </c:pt>
                <c:pt idx="4229">
                  <c:v>95142</c:v>
                </c:pt>
                <c:pt idx="4230">
                  <c:v>95200</c:v>
                </c:pt>
                <c:pt idx="4231">
                  <c:v>95234</c:v>
                </c:pt>
                <c:pt idx="4232">
                  <c:v>95290</c:v>
                </c:pt>
                <c:pt idx="4233">
                  <c:v>95300</c:v>
                </c:pt>
                <c:pt idx="4234">
                  <c:v>95327.44</c:v>
                </c:pt>
                <c:pt idx="4235">
                  <c:v>95400</c:v>
                </c:pt>
                <c:pt idx="4236">
                  <c:v>95424</c:v>
                </c:pt>
                <c:pt idx="4237">
                  <c:v>95459</c:v>
                </c:pt>
                <c:pt idx="4238">
                  <c:v>95496</c:v>
                </c:pt>
                <c:pt idx="4239">
                  <c:v>95500</c:v>
                </c:pt>
                <c:pt idx="4240">
                  <c:v>95600</c:v>
                </c:pt>
                <c:pt idx="4241">
                  <c:v>95610</c:v>
                </c:pt>
                <c:pt idx="4242">
                  <c:v>95620</c:v>
                </c:pt>
                <c:pt idx="4243">
                  <c:v>95680</c:v>
                </c:pt>
                <c:pt idx="4244">
                  <c:v>95800</c:v>
                </c:pt>
                <c:pt idx="4245">
                  <c:v>95827</c:v>
                </c:pt>
                <c:pt idx="4246">
                  <c:v>95832</c:v>
                </c:pt>
                <c:pt idx="4247">
                  <c:v>95892</c:v>
                </c:pt>
                <c:pt idx="4248">
                  <c:v>95904</c:v>
                </c:pt>
                <c:pt idx="4249">
                  <c:v>95950</c:v>
                </c:pt>
                <c:pt idx="4250">
                  <c:v>96000</c:v>
                </c:pt>
                <c:pt idx="4251">
                  <c:v>96060</c:v>
                </c:pt>
                <c:pt idx="4252">
                  <c:v>96120.12</c:v>
                </c:pt>
                <c:pt idx="4253">
                  <c:v>96188</c:v>
                </c:pt>
                <c:pt idx="4254">
                  <c:v>96216</c:v>
                </c:pt>
                <c:pt idx="4255">
                  <c:v>96260</c:v>
                </c:pt>
                <c:pt idx="4256">
                  <c:v>96300</c:v>
                </c:pt>
                <c:pt idx="4257">
                  <c:v>96339</c:v>
                </c:pt>
                <c:pt idx="4258">
                  <c:v>96384</c:v>
                </c:pt>
                <c:pt idx="4259">
                  <c:v>96408</c:v>
                </c:pt>
                <c:pt idx="4260">
                  <c:v>96500</c:v>
                </c:pt>
                <c:pt idx="4261">
                  <c:v>96504</c:v>
                </c:pt>
                <c:pt idx="4262">
                  <c:v>96575</c:v>
                </c:pt>
                <c:pt idx="4263">
                  <c:v>96588</c:v>
                </c:pt>
                <c:pt idx="4264">
                  <c:v>96600</c:v>
                </c:pt>
                <c:pt idx="4265">
                  <c:v>96636</c:v>
                </c:pt>
                <c:pt idx="4266">
                  <c:v>96640</c:v>
                </c:pt>
                <c:pt idx="4267">
                  <c:v>96660</c:v>
                </c:pt>
                <c:pt idx="4268">
                  <c:v>96672</c:v>
                </c:pt>
                <c:pt idx="4269">
                  <c:v>96682</c:v>
                </c:pt>
                <c:pt idx="4270">
                  <c:v>96713.32</c:v>
                </c:pt>
                <c:pt idx="4271">
                  <c:v>96720</c:v>
                </c:pt>
                <c:pt idx="4272">
                  <c:v>96772</c:v>
                </c:pt>
                <c:pt idx="4273">
                  <c:v>96800</c:v>
                </c:pt>
                <c:pt idx="4274">
                  <c:v>96900</c:v>
                </c:pt>
                <c:pt idx="4275">
                  <c:v>96984</c:v>
                </c:pt>
                <c:pt idx="4276">
                  <c:v>96996</c:v>
                </c:pt>
                <c:pt idx="4277">
                  <c:v>97000</c:v>
                </c:pt>
                <c:pt idx="4278">
                  <c:v>97008</c:v>
                </c:pt>
                <c:pt idx="4279">
                  <c:v>97152</c:v>
                </c:pt>
                <c:pt idx="4280">
                  <c:v>97188</c:v>
                </c:pt>
                <c:pt idx="4281">
                  <c:v>97192</c:v>
                </c:pt>
                <c:pt idx="4282">
                  <c:v>97200</c:v>
                </c:pt>
                <c:pt idx="4283">
                  <c:v>97243.52</c:v>
                </c:pt>
                <c:pt idx="4284">
                  <c:v>97296</c:v>
                </c:pt>
                <c:pt idx="4285">
                  <c:v>97333</c:v>
                </c:pt>
                <c:pt idx="4286">
                  <c:v>97344</c:v>
                </c:pt>
                <c:pt idx="4287">
                  <c:v>97356</c:v>
                </c:pt>
                <c:pt idx="4288">
                  <c:v>97400</c:v>
                </c:pt>
                <c:pt idx="4289">
                  <c:v>97440</c:v>
                </c:pt>
                <c:pt idx="4290">
                  <c:v>97500</c:v>
                </c:pt>
                <c:pt idx="4291">
                  <c:v>97584</c:v>
                </c:pt>
                <c:pt idx="4292">
                  <c:v>97600</c:v>
                </c:pt>
                <c:pt idx="4293">
                  <c:v>97650</c:v>
                </c:pt>
                <c:pt idx="4294">
                  <c:v>97665</c:v>
                </c:pt>
                <c:pt idx="4295">
                  <c:v>97700</c:v>
                </c:pt>
                <c:pt idx="4296">
                  <c:v>97781</c:v>
                </c:pt>
                <c:pt idx="4297">
                  <c:v>97800</c:v>
                </c:pt>
                <c:pt idx="4298">
                  <c:v>97850</c:v>
                </c:pt>
                <c:pt idx="4299">
                  <c:v>97920</c:v>
                </c:pt>
                <c:pt idx="4300">
                  <c:v>97936</c:v>
                </c:pt>
                <c:pt idx="4301">
                  <c:v>97992</c:v>
                </c:pt>
                <c:pt idx="4302">
                  <c:v>98000</c:v>
                </c:pt>
                <c:pt idx="4303">
                  <c:v>98004</c:v>
                </c:pt>
                <c:pt idx="4304">
                  <c:v>98056</c:v>
                </c:pt>
                <c:pt idx="4305">
                  <c:v>98080</c:v>
                </c:pt>
                <c:pt idx="4306">
                  <c:v>98100</c:v>
                </c:pt>
                <c:pt idx="4307">
                  <c:v>98132</c:v>
                </c:pt>
                <c:pt idx="4308">
                  <c:v>98200</c:v>
                </c:pt>
                <c:pt idx="4309">
                  <c:v>98240</c:v>
                </c:pt>
                <c:pt idx="4310">
                  <c:v>98260</c:v>
                </c:pt>
                <c:pt idx="4311">
                  <c:v>98268</c:v>
                </c:pt>
                <c:pt idx="4312">
                  <c:v>98279</c:v>
                </c:pt>
                <c:pt idx="4313">
                  <c:v>98280</c:v>
                </c:pt>
                <c:pt idx="4314">
                  <c:v>98300</c:v>
                </c:pt>
                <c:pt idx="4315">
                  <c:v>98320</c:v>
                </c:pt>
                <c:pt idx="4316">
                  <c:v>98400</c:v>
                </c:pt>
                <c:pt idx="4317">
                  <c:v>98406</c:v>
                </c:pt>
                <c:pt idx="4318">
                  <c:v>98450</c:v>
                </c:pt>
                <c:pt idx="4319">
                  <c:v>98480</c:v>
                </c:pt>
                <c:pt idx="4320">
                  <c:v>98500</c:v>
                </c:pt>
                <c:pt idx="4321">
                  <c:v>98518</c:v>
                </c:pt>
                <c:pt idx="4322">
                  <c:v>98580</c:v>
                </c:pt>
                <c:pt idx="4323">
                  <c:v>98582.68</c:v>
                </c:pt>
                <c:pt idx="4324">
                  <c:v>98652</c:v>
                </c:pt>
                <c:pt idx="4325">
                  <c:v>98700</c:v>
                </c:pt>
                <c:pt idx="4326">
                  <c:v>98736</c:v>
                </c:pt>
                <c:pt idx="4327">
                  <c:v>98760</c:v>
                </c:pt>
                <c:pt idx="4328">
                  <c:v>98784</c:v>
                </c:pt>
                <c:pt idx="4329">
                  <c:v>98800</c:v>
                </c:pt>
                <c:pt idx="4330">
                  <c:v>98850</c:v>
                </c:pt>
                <c:pt idx="4331">
                  <c:v>98899.39</c:v>
                </c:pt>
                <c:pt idx="4332">
                  <c:v>98900</c:v>
                </c:pt>
                <c:pt idx="4333">
                  <c:v>99000</c:v>
                </c:pt>
                <c:pt idx="4334">
                  <c:v>99085</c:v>
                </c:pt>
                <c:pt idx="4335">
                  <c:v>99100</c:v>
                </c:pt>
                <c:pt idx="4336">
                  <c:v>99200</c:v>
                </c:pt>
                <c:pt idx="4337">
                  <c:v>99220</c:v>
                </c:pt>
                <c:pt idx="4338">
                  <c:v>99224.88</c:v>
                </c:pt>
                <c:pt idx="4339">
                  <c:v>99275</c:v>
                </c:pt>
                <c:pt idx="4340">
                  <c:v>99300</c:v>
                </c:pt>
                <c:pt idx="4341">
                  <c:v>99400</c:v>
                </c:pt>
                <c:pt idx="4342">
                  <c:v>99473</c:v>
                </c:pt>
                <c:pt idx="4343">
                  <c:v>99500</c:v>
                </c:pt>
                <c:pt idx="4344">
                  <c:v>99504</c:v>
                </c:pt>
                <c:pt idx="4345">
                  <c:v>99518.42</c:v>
                </c:pt>
                <c:pt idx="4346">
                  <c:v>99600</c:v>
                </c:pt>
                <c:pt idx="4347">
                  <c:v>99670</c:v>
                </c:pt>
                <c:pt idx="4348">
                  <c:v>99678</c:v>
                </c:pt>
                <c:pt idx="4349">
                  <c:v>99700</c:v>
                </c:pt>
                <c:pt idx="4350">
                  <c:v>99750</c:v>
                </c:pt>
                <c:pt idx="4351">
                  <c:v>99780</c:v>
                </c:pt>
                <c:pt idx="4352">
                  <c:v>99800</c:v>
                </c:pt>
                <c:pt idx="4353">
                  <c:v>99840</c:v>
                </c:pt>
                <c:pt idx="4354">
                  <c:v>99900</c:v>
                </c:pt>
                <c:pt idx="4355">
                  <c:v>99996</c:v>
                </c:pt>
                <c:pt idx="4356">
                  <c:v>99999</c:v>
                </c:pt>
                <c:pt idx="4357">
                  <c:v>100000</c:v>
                </c:pt>
                <c:pt idx="4358">
                  <c:v>100008</c:v>
                </c:pt>
                <c:pt idx="4359">
                  <c:v>100010</c:v>
                </c:pt>
                <c:pt idx="4360">
                  <c:v>100016</c:v>
                </c:pt>
                <c:pt idx="4361">
                  <c:v>100046</c:v>
                </c:pt>
                <c:pt idx="4362">
                  <c:v>100079</c:v>
                </c:pt>
                <c:pt idx="4363">
                  <c:v>100080</c:v>
                </c:pt>
                <c:pt idx="4364">
                  <c:v>100100</c:v>
                </c:pt>
                <c:pt idx="4365">
                  <c:v>100111</c:v>
                </c:pt>
                <c:pt idx="4366">
                  <c:v>100128</c:v>
                </c:pt>
                <c:pt idx="4367">
                  <c:v>100200</c:v>
                </c:pt>
                <c:pt idx="4368">
                  <c:v>100280</c:v>
                </c:pt>
                <c:pt idx="4369">
                  <c:v>100296</c:v>
                </c:pt>
                <c:pt idx="4370">
                  <c:v>100300</c:v>
                </c:pt>
                <c:pt idx="4371">
                  <c:v>100400</c:v>
                </c:pt>
                <c:pt idx="4372">
                  <c:v>100450</c:v>
                </c:pt>
                <c:pt idx="4373">
                  <c:v>100500</c:v>
                </c:pt>
                <c:pt idx="4374">
                  <c:v>100505</c:v>
                </c:pt>
                <c:pt idx="4375">
                  <c:v>100596</c:v>
                </c:pt>
                <c:pt idx="4376">
                  <c:v>100650</c:v>
                </c:pt>
                <c:pt idx="4377">
                  <c:v>100671.39</c:v>
                </c:pt>
                <c:pt idx="4378">
                  <c:v>100752</c:v>
                </c:pt>
                <c:pt idx="4379">
                  <c:v>100800</c:v>
                </c:pt>
                <c:pt idx="4380">
                  <c:v>100824</c:v>
                </c:pt>
                <c:pt idx="4381">
                  <c:v>100840</c:v>
                </c:pt>
                <c:pt idx="4382">
                  <c:v>100843</c:v>
                </c:pt>
                <c:pt idx="4383">
                  <c:v>100860</c:v>
                </c:pt>
                <c:pt idx="4384">
                  <c:v>100896</c:v>
                </c:pt>
                <c:pt idx="4385">
                  <c:v>100904</c:v>
                </c:pt>
                <c:pt idx="4386">
                  <c:v>100970</c:v>
                </c:pt>
                <c:pt idx="4387">
                  <c:v>100980</c:v>
                </c:pt>
                <c:pt idx="4388">
                  <c:v>100995</c:v>
                </c:pt>
                <c:pt idx="4389">
                  <c:v>101000</c:v>
                </c:pt>
                <c:pt idx="4390">
                  <c:v>101004</c:v>
                </c:pt>
                <c:pt idx="4391">
                  <c:v>101040</c:v>
                </c:pt>
                <c:pt idx="4392">
                  <c:v>101138</c:v>
                </c:pt>
                <c:pt idx="4393">
                  <c:v>101300</c:v>
                </c:pt>
                <c:pt idx="4394">
                  <c:v>101400</c:v>
                </c:pt>
                <c:pt idx="4395">
                  <c:v>101416</c:v>
                </c:pt>
                <c:pt idx="4396">
                  <c:v>101424</c:v>
                </c:pt>
                <c:pt idx="4397">
                  <c:v>101500</c:v>
                </c:pt>
                <c:pt idx="4398">
                  <c:v>101568</c:v>
                </c:pt>
                <c:pt idx="4399">
                  <c:v>101644</c:v>
                </c:pt>
                <c:pt idx="4400">
                  <c:v>101657</c:v>
                </c:pt>
                <c:pt idx="4401">
                  <c:v>101741</c:v>
                </c:pt>
                <c:pt idx="4402">
                  <c:v>101837.28</c:v>
                </c:pt>
                <c:pt idx="4403">
                  <c:v>101877</c:v>
                </c:pt>
                <c:pt idx="4404">
                  <c:v>101900</c:v>
                </c:pt>
                <c:pt idx="4405">
                  <c:v>102000</c:v>
                </c:pt>
                <c:pt idx="4406">
                  <c:v>102031</c:v>
                </c:pt>
                <c:pt idx="4407">
                  <c:v>102058</c:v>
                </c:pt>
                <c:pt idx="4408">
                  <c:v>102158</c:v>
                </c:pt>
                <c:pt idx="4409">
                  <c:v>102200</c:v>
                </c:pt>
                <c:pt idx="4410">
                  <c:v>102211</c:v>
                </c:pt>
                <c:pt idx="4411">
                  <c:v>102240</c:v>
                </c:pt>
                <c:pt idx="4412">
                  <c:v>102300</c:v>
                </c:pt>
                <c:pt idx="4413">
                  <c:v>102368</c:v>
                </c:pt>
                <c:pt idx="4414">
                  <c:v>102400</c:v>
                </c:pt>
                <c:pt idx="4415">
                  <c:v>102408</c:v>
                </c:pt>
                <c:pt idx="4416">
                  <c:v>102456</c:v>
                </c:pt>
                <c:pt idx="4417">
                  <c:v>102489.4</c:v>
                </c:pt>
                <c:pt idx="4418">
                  <c:v>102500</c:v>
                </c:pt>
                <c:pt idx="4419">
                  <c:v>102540</c:v>
                </c:pt>
                <c:pt idx="4420">
                  <c:v>102552</c:v>
                </c:pt>
                <c:pt idx="4421">
                  <c:v>102660</c:v>
                </c:pt>
                <c:pt idx="4422">
                  <c:v>102672</c:v>
                </c:pt>
                <c:pt idx="4423">
                  <c:v>102960</c:v>
                </c:pt>
                <c:pt idx="4424">
                  <c:v>102996</c:v>
                </c:pt>
                <c:pt idx="4425">
                  <c:v>103000</c:v>
                </c:pt>
                <c:pt idx="4426">
                  <c:v>103008</c:v>
                </c:pt>
                <c:pt idx="4427">
                  <c:v>103050</c:v>
                </c:pt>
                <c:pt idx="4428">
                  <c:v>103089</c:v>
                </c:pt>
                <c:pt idx="4429">
                  <c:v>103200</c:v>
                </c:pt>
                <c:pt idx="4430">
                  <c:v>103240</c:v>
                </c:pt>
                <c:pt idx="4431">
                  <c:v>103241</c:v>
                </c:pt>
                <c:pt idx="4432">
                  <c:v>103250</c:v>
                </c:pt>
                <c:pt idx="4433">
                  <c:v>103363</c:v>
                </c:pt>
                <c:pt idx="4434">
                  <c:v>103400</c:v>
                </c:pt>
                <c:pt idx="4435">
                  <c:v>103500</c:v>
                </c:pt>
                <c:pt idx="4436">
                  <c:v>103560</c:v>
                </c:pt>
                <c:pt idx="4437">
                  <c:v>103641</c:v>
                </c:pt>
                <c:pt idx="4438">
                  <c:v>103800</c:v>
                </c:pt>
                <c:pt idx="4439">
                  <c:v>103832</c:v>
                </c:pt>
                <c:pt idx="4440">
                  <c:v>103875</c:v>
                </c:pt>
                <c:pt idx="4441">
                  <c:v>103970</c:v>
                </c:pt>
                <c:pt idx="4442">
                  <c:v>103992</c:v>
                </c:pt>
                <c:pt idx="4443">
                  <c:v>104000</c:v>
                </c:pt>
                <c:pt idx="4444">
                  <c:v>104004</c:v>
                </c:pt>
                <c:pt idx="4445">
                  <c:v>104080</c:v>
                </c:pt>
                <c:pt idx="4446">
                  <c:v>104085</c:v>
                </c:pt>
                <c:pt idx="4447">
                  <c:v>104149.2</c:v>
                </c:pt>
                <c:pt idx="4448">
                  <c:v>104371.43</c:v>
                </c:pt>
                <c:pt idx="4449">
                  <c:v>104400</c:v>
                </c:pt>
                <c:pt idx="4450">
                  <c:v>104525</c:v>
                </c:pt>
                <c:pt idx="4451">
                  <c:v>104606</c:v>
                </c:pt>
                <c:pt idx="4452">
                  <c:v>104676</c:v>
                </c:pt>
                <c:pt idx="4453">
                  <c:v>104740</c:v>
                </c:pt>
                <c:pt idx="4454">
                  <c:v>104800</c:v>
                </c:pt>
                <c:pt idx="4455">
                  <c:v>104860</c:v>
                </c:pt>
                <c:pt idx="4456">
                  <c:v>105000</c:v>
                </c:pt>
                <c:pt idx="4457">
                  <c:v>105018</c:v>
                </c:pt>
                <c:pt idx="4458">
                  <c:v>105040</c:v>
                </c:pt>
                <c:pt idx="4459">
                  <c:v>105144</c:v>
                </c:pt>
                <c:pt idx="4460">
                  <c:v>105201</c:v>
                </c:pt>
                <c:pt idx="4461">
                  <c:v>105211</c:v>
                </c:pt>
                <c:pt idx="4462">
                  <c:v>105398</c:v>
                </c:pt>
                <c:pt idx="4463">
                  <c:v>105400</c:v>
                </c:pt>
                <c:pt idx="4464">
                  <c:v>105500</c:v>
                </c:pt>
                <c:pt idx="4465">
                  <c:v>105504</c:v>
                </c:pt>
                <c:pt idx="4466">
                  <c:v>105508</c:v>
                </c:pt>
                <c:pt idx="4467">
                  <c:v>105600</c:v>
                </c:pt>
                <c:pt idx="4468">
                  <c:v>105687.5</c:v>
                </c:pt>
                <c:pt idx="4469">
                  <c:v>105785</c:v>
                </c:pt>
                <c:pt idx="4470">
                  <c:v>105804</c:v>
                </c:pt>
                <c:pt idx="4471">
                  <c:v>105842</c:v>
                </c:pt>
                <c:pt idx="4472">
                  <c:v>105859</c:v>
                </c:pt>
                <c:pt idx="4473">
                  <c:v>105897</c:v>
                </c:pt>
                <c:pt idx="4474">
                  <c:v>105900</c:v>
                </c:pt>
                <c:pt idx="4475">
                  <c:v>105924</c:v>
                </c:pt>
                <c:pt idx="4476">
                  <c:v>105946</c:v>
                </c:pt>
                <c:pt idx="4477">
                  <c:v>105996</c:v>
                </c:pt>
                <c:pt idx="4478">
                  <c:v>105997</c:v>
                </c:pt>
                <c:pt idx="4479">
                  <c:v>105999.8</c:v>
                </c:pt>
                <c:pt idx="4480">
                  <c:v>106000</c:v>
                </c:pt>
                <c:pt idx="4481">
                  <c:v>106050</c:v>
                </c:pt>
                <c:pt idx="4482">
                  <c:v>106226</c:v>
                </c:pt>
                <c:pt idx="4483">
                  <c:v>106300</c:v>
                </c:pt>
                <c:pt idx="4484">
                  <c:v>106305.6</c:v>
                </c:pt>
                <c:pt idx="4485">
                  <c:v>106320</c:v>
                </c:pt>
                <c:pt idx="4486">
                  <c:v>106358</c:v>
                </c:pt>
                <c:pt idx="4487">
                  <c:v>106369</c:v>
                </c:pt>
                <c:pt idx="4488">
                  <c:v>106452</c:v>
                </c:pt>
                <c:pt idx="4489">
                  <c:v>106500</c:v>
                </c:pt>
                <c:pt idx="4490">
                  <c:v>106800</c:v>
                </c:pt>
                <c:pt idx="4491">
                  <c:v>106839</c:v>
                </c:pt>
                <c:pt idx="4492">
                  <c:v>106870</c:v>
                </c:pt>
                <c:pt idx="4493">
                  <c:v>106921</c:v>
                </c:pt>
                <c:pt idx="4494">
                  <c:v>106925</c:v>
                </c:pt>
                <c:pt idx="4495">
                  <c:v>106982</c:v>
                </c:pt>
                <c:pt idx="4496">
                  <c:v>107000</c:v>
                </c:pt>
                <c:pt idx="4497">
                  <c:v>107004</c:v>
                </c:pt>
                <c:pt idx="4498">
                  <c:v>107028</c:v>
                </c:pt>
                <c:pt idx="4499">
                  <c:v>107203</c:v>
                </c:pt>
                <c:pt idx="4500">
                  <c:v>107220.57</c:v>
                </c:pt>
                <c:pt idx="4501">
                  <c:v>107250</c:v>
                </c:pt>
                <c:pt idx="4502">
                  <c:v>107280</c:v>
                </c:pt>
                <c:pt idx="4503">
                  <c:v>107364</c:v>
                </c:pt>
                <c:pt idx="4504">
                  <c:v>107400</c:v>
                </c:pt>
                <c:pt idx="4505">
                  <c:v>107473</c:v>
                </c:pt>
                <c:pt idx="4506">
                  <c:v>107496</c:v>
                </c:pt>
                <c:pt idx="4507">
                  <c:v>107500</c:v>
                </c:pt>
                <c:pt idx="4508">
                  <c:v>107507.76</c:v>
                </c:pt>
                <c:pt idx="4509">
                  <c:v>107800</c:v>
                </c:pt>
                <c:pt idx="4510">
                  <c:v>107806.4</c:v>
                </c:pt>
                <c:pt idx="4511">
                  <c:v>107900</c:v>
                </c:pt>
                <c:pt idx="4512">
                  <c:v>108000</c:v>
                </c:pt>
                <c:pt idx="4513">
                  <c:v>108041</c:v>
                </c:pt>
                <c:pt idx="4514">
                  <c:v>108060</c:v>
                </c:pt>
                <c:pt idx="4515">
                  <c:v>108160</c:v>
                </c:pt>
                <c:pt idx="4516">
                  <c:v>108202</c:v>
                </c:pt>
                <c:pt idx="4517">
                  <c:v>108288</c:v>
                </c:pt>
                <c:pt idx="4518">
                  <c:v>108350</c:v>
                </c:pt>
                <c:pt idx="4519">
                  <c:v>108396</c:v>
                </c:pt>
                <c:pt idx="4520">
                  <c:v>108500</c:v>
                </c:pt>
                <c:pt idx="4521">
                  <c:v>108600</c:v>
                </c:pt>
                <c:pt idx="4522">
                  <c:v>108639</c:v>
                </c:pt>
                <c:pt idx="4523">
                  <c:v>108717</c:v>
                </c:pt>
                <c:pt idx="4524">
                  <c:v>108795</c:v>
                </c:pt>
                <c:pt idx="4525">
                  <c:v>108804</c:v>
                </c:pt>
                <c:pt idx="4526">
                  <c:v>108820</c:v>
                </c:pt>
                <c:pt idx="4527">
                  <c:v>108900</c:v>
                </c:pt>
                <c:pt idx="4528">
                  <c:v>108901</c:v>
                </c:pt>
                <c:pt idx="4529">
                  <c:v>108904.08</c:v>
                </c:pt>
                <c:pt idx="4530">
                  <c:v>108928.8</c:v>
                </c:pt>
                <c:pt idx="4531">
                  <c:v>108960</c:v>
                </c:pt>
                <c:pt idx="4532">
                  <c:v>108996</c:v>
                </c:pt>
                <c:pt idx="4533">
                  <c:v>109000</c:v>
                </c:pt>
                <c:pt idx="4534">
                  <c:v>109200</c:v>
                </c:pt>
                <c:pt idx="4535">
                  <c:v>109300</c:v>
                </c:pt>
                <c:pt idx="4536">
                  <c:v>109488</c:v>
                </c:pt>
                <c:pt idx="4537">
                  <c:v>109500</c:v>
                </c:pt>
                <c:pt idx="4538">
                  <c:v>109592</c:v>
                </c:pt>
                <c:pt idx="4539">
                  <c:v>109620</c:v>
                </c:pt>
                <c:pt idx="4540">
                  <c:v>109720</c:v>
                </c:pt>
                <c:pt idx="4541">
                  <c:v>109800</c:v>
                </c:pt>
                <c:pt idx="4542">
                  <c:v>109896</c:v>
                </c:pt>
                <c:pt idx="4543">
                  <c:v>109908</c:v>
                </c:pt>
                <c:pt idx="4544">
                  <c:v>109920</c:v>
                </c:pt>
                <c:pt idx="4545">
                  <c:v>109992</c:v>
                </c:pt>
                <c:pt idx="4546">
                  <c:v>109995</c:v>
                </c:pt>
                <c:pt idx="4547">
                  <c:v>110000</c:v>
                </c:pt>
                <c:pt idx="4548">
                  <c:v>110000.04</c:v>
                </c:pt>
                <c:pt idx="4549">
                  <c:v>110004</c:v>
                </c:pt>
                <c:pt idx="4550">
                  <c:v>110196</c:v>
                </c:pt>
                <c:pt idx="4551">
                  <c:v>110244</c:v>
                </c:pt>
                <c:pt idx="4552">
                  <c:v>110256</c:v>
                </c:pt>
                <c:pt idx="4553">
                  <c:v>110313</c:v>
                </c:pt>
                <c:pt idx="4554">
                  <c:v>110328</c:v>
                </c:pt>
                <c:pt idx="4555">
                  <c:v>110400</c:v>
                </c:pt>
                <c:pt idx="4556">
                  <c:v>110496</c:v>
                </c:pt>
                <c:pt idx="4557">
                  <c:v>110500</c:v>
                </c:pt>
                <c:pt idx="4558">
                  <c:v>110656</c:v>
                </c:pt>
                <c:pt idx="4559">
                  <c:v>110888</c:v>
                </c:pt>
                <c:pt idx="4560">
                  <c:v>111000</c:v>
                </c:pt>
                <c:pt idx="4561">
                  <c:v>111016</c:v>
                </c:pt>
                <c:pt idx="4562">
                  <c:v>111147.66</c:v>
                </c:pt>
                <c:pt idx="4563">
                  <c:v>111150</c:v>
                </c:pt>
                <c:pt idx="4564">
                  <c:v>111239.96</c:v>
                </c:pt>
                <c:pt idx="4565">
                  <c:v>111262</c:v>
                </c:pt>
                <c:pt idx="4566">
                  <c:v>111280</c:v>
                </c:pt>
                <c:pt idx="4567">
                  <c:v>111396</c:v>
                </c:pt>
                <c:pt idx="4568">
                  <c:v>111460</c:v>
                </c:pt>
                <c:pt idx="4569">
                  <c:v>111549</c:v>
                </c:pt>
                <c:pt idx="4570">
                  <c:v>111740</c:v>
                </c:pt>
                <c:pt idx="4571">
                  <c:v>111855</c:v>
                </c:pt>
                <c:pt idx="4572">
                  <c:v>111996</c:v>
                </c:pt>
                <c:pt idx="4573">
                  <c:v>112000</c:v>
                </c:pt>
                <c:pt idx="4574">
                  <c:v>112008</c:v>
                </c:pt>
                <c:pt idx="4575">
                  <c:v>112123</c:v>
                </c:pt>
                <c:pt idx="4576">
                  <c:v>112140</c:v>
                </c:pt>
                <c:pt idx="4577">
                  <c:v>112200</c:v>
                </c:pt>
                <c:pt idx="4578">
                  <c:v>112224</c:v>
                </c:pt>
                <c:pt idx="4579">
                  <c:v>112227</c:v>
                </c:pt>
                <c:pt idx="4580">
                  <c:v>112260</c:v>
                </c:pt>
                <c:pt idx="4581">
                  <c:v>112404</c:v>
                </c:pt>
                <c:pt idx="4582">
                  <c:v>112440</c:v>
                </c:pt>
                <c:pt idx="4583">
                  <c:v>112445</c:v>
                </c:pt>
                <c:pt idx="4584">
                  <c:v>112455</c:v>
                </c:pt>
                <c:pt idx="4585">
                  <c:v>112500</c:v>
                </c:pt>
                <c:pt idx="4586">
                  <c:v>112511.52</c:v>
                </c:pt>
                <c:pt idx="4587">
                  <c:v>112548</c:v>
                </c:pt>
                <c:pt idx="4588">
                  <c:v>112557</c:v>
                </c:pt>
                <c:pt idx="4589">
                  <c:v>112580</c:v>
                </c:pt>
                <c:pt idx="4590">
                  <c:v>112678</c:v>
                </c:pt>
                <c:pt idx="4591">
                  <c:v>112689</c:v>
                </c:pt>
                <c:pt idx="4592">
                  <c:v>112732</c:v>
                </c:pt>
                <c:pt idx="4593">
                  <c:v>112774</c:v>
                </c:pt>
                <c:pt idx="4594">
                  <c:v>112800</c:v>
                </c:pt>
                <c:pt idx="4595">
                  <c:v>112921</c:v>
                </c:pt>
                <c:pt idx="4596">
                  <c:v>112976</c:v>
                </c:pt>
                <c:pt idx="4597">
                  <c:v>112992</c:v>
                </c:pt>
                <c:pt idx="4598">
                  <c:v>112995</c:v>
                </c:pt>
                <c:pt idx="4599">
                  <c:v>113000</c:v>
                </c:pt>
                <c:pt idx="4600">
                  <c:v>113004</c:v>
                </c:pt>
                <c:pt idx="4601">
                  <c:v>113028</c:v>
                </c:pt>
                <c:pt idx="4602">
                  <c:v>113135</c:v>
                </c:pt>
                <c:pt idx="4603">
                  <c:v>113200</c:v>
                </c:pt>
                <c:pt idx="4604">
                  <c:v>113217.4</c:v>
                </c:pt>
                <c:pt idx="4605">
                  <c:v>113300</c:v>
                </c:pt>
                <c:pt idx="4606">
                  <c:v>113316</c:v>
                </c:pt>
                <c:pt idx="4607">
                  <c:v>113328</c:v>
                </c:pt>
                <c:pt idx="4608">
                  <c:v>113400</c:v>
                </c:pt>
                <c:pt idx="4609">
                  <c:v>113500</c:v>
                </c:pt>
                <c:pt idx="4610">
                  <c:v>113592</c:v>
                </c:pt>
                <c:pt idx="4611">
                  <c:v>113676</c:v>
                </c:pt>
                <c:pt idx="4612">
                  <c:v>113698</c:v>
                </c:pt>
                <c:pt idx="4613">
                  <c:v>113713</c:v>
                </c:pt>
                <c:pt idx="4614">
                  <c:v>113800</c:v>
                </c:pt>
                <c:pt idx="4615">
                  <c:v>114000</c:v>
                </c:pt>
                <c:pt idx="4616">
                  <c:v>114054</c:v>
                </c:pt>
                <c:pt idx="4617">
                  <c:v>114107</c:v>
                </c:pt>
                <c:pt idx="4618">
                  <c:v>114237</c:v>
                </c:pt>
                <c:pt idx="4619">
                  <c:v>114400</c:v>
                </c:pt>
                <c:pt idx="4620">
                  <c:v>114440</c:v>
                </c:pt>
                <c:pt idx="4621">
                  <c:v>114500</c:v>
                </c:pt>
                <c:pt idx="4622">
                  <c:v>114600</c:v>
                </c:pt>
                <c:pt idx="4623">
                  <c:v>114700</c:v>
                </c:pt>
                <c:pt idx="4624">
                  <c:v>114773.98</c:v>
                </c:pt>
                <c:pt idx="4625">
                  <c:v>114800</c:v>
                </c:pt>
                <c:pt idx="4626">
                  <c:v>114996</c:v>
                </c:pt>
                <c:pt idx="4627">
                  <c:v>115000</c:v>
                </c:pt>
                <c:pt idx="4628">
                  <c:v>115132</c:v>
                </c:pt>
                <c:pt idx="4629">
                  <c:v>115154.16</c:v>
                </c:pt>
                <c:pt idx="4630">
                  <c:v>115200</c:v>
                </c:pt>
                <c:pt idx="4631">
                  <c:v>115275</c:v>
                </c:pt>
                <c:pt idx="4632">
                  <c:v>115460</c:v>
                </c:pt>
                <c:pt idx="4633">
                  <c:v>115500</c:v>
                </c:pt>
                <c:pt idx="4634">
                  <c:v>115600</c:v>
                </c:pt>
                <c:pt idx="4635">
                  <c:v>115731</c:v>
                </c:pt>
                <c:pt idx="4636">
                  <c:v>115740</c:v>
                </c:pt>
                <c:pt idx="4637">
                  <c:v>115742</c:v>
                </c:pt>
                <c:pt idx="4638">
                  <c:v>115752</c:v>
                </c:pt>
                <c:pt idx="4639">
                  <c:v>115776</c:v>
                </c:pt>
                <c:pt idx="4640">
                  <c:v>115800</c:v>
                </c:pt>
                <c:pt idx="4641">
                  <c:v>115872</c:v>
                </c:pt>
                <c:pt idx="4642">
                  <c:v>115900</c:v>
                </c:pt>
                <c:pt idx="4643">
                  <c:v>115956</c:v>
                </c:pt>
                <c:pt idx="4644">
                  <c:v>116000</c:v>
                </c:pt>
                <c:pt idx="4645">
                  <c:v>116004</c:v>
                </c:pt>
                <c:pt idx="4646">
                  <c:v>116300</c:v>
                </c:pt>
                <c:pt idx="4647">
                  <c:v>116400</c:v>
                </c:pt>
                <c:pt idx="4648">
                  <c:v>116480</c:v>
                </c:pt>
                <c:pt idx="4649">
                  <c:v>116500</c:v>
                </c:pt>
                <c:pt idx="4650">
                  <c:v>116600</c:v>
                </c:pt>
                <c:pt idx="4651">
                  <c:v>116664</c:v>
                </c:pt>
                <c:pt idx="4652">
                  <c:v>116676</c:v>
                </c:pt>
                <c:pt idx="4653">
                  <c:v>116700</c:v>
                </c:pt>
                <c:pt idx="4654">
                  <c:v>116736</c:v>
                </c:pt>
                <c:pt idx="4655">
                  <c:v>116765</c:v>
                </c:pt>
                <c:pt idx="4656">
                  <c:v>117000</c:v>
                </c:pt>
                <c:pt idx="4657">
                  <c:v>117014</c:v>
                </c:pt>
                <c:pt idx="4658">
                  <c:v>117300</c:v>
                </c:pt>
                <c:pt idx="4659">
                  <c:v>117400</c:v>
                </c:pt>
                <c:pt idx="4660">
                  <c:v>117500</c:v>
                </c:pt>
                <c:pt idx="4661">
                  <c:v>117516</c:v>
                </c:pt>
                <c:pt idx="4662">
                  <c:v>117600</c:v>
                </c:pt>
                <c:pt idx="4663">
                  <c:v>117696</c:v>
                </c:pt>
                <c:pt idx="4664">
                  <c:v>117832</c:v>
                </c:pt>
                <c:pt idx="4665">
                  <c:v>117960</c:v>
                </c:pt>
                <c:pt idx="4666">
                  <c:v>117996</c:v>
                </c:pt>
                <c:pt idx="4667">
                  <c:v>118000</c:v>
                </c:pt>
                <c:pt idx="4668">
                  <c:v>118075</c:v>
                </c:pt>
                <c:pt idx="4669">
                  <c:v>118189</c:v>
                </c:pt>
                <c:pt idx="4670">
                  <c:v>118200</c:v>
                </c:pt>
                <c:pt idx="4671">
                  <c:v>118300</c:v>
                </c:pt>
                <c:pt idx="4672">
                  <c:v>118320</c:v>
                </c:pt>
                <c:pt idx="4673">
                  <c:v>118354.61</c:v>
                </c:pt>
                <c:pt idx="4674">
                  <c:v>118374</c:v>
                </c:pt>
                <c:pt idx="4675">
                  <c:v>118388</c:v>
                </c:pt>
                <c:pt idx="4676">
                  <c:v>118392</c:v>
                </c:pt>
                <c:pt idx="4677">
                  <c:v>118400</c:v>
                </c:pt>
                <c:pt idx="4678">
                  <c:v>118404</c:v>
                </c:pt>
                <c:pt idx="4679">
                  <c:v>118443</c:v>
                </c:pt>
                <c:pt idx="4680">
                  <c:v>118450</c:v>
                </c:pt>
                <c:pt idx="4681">
                  <c:v>118500</c:v>
                </c:pt>
                <c:pt idx="4682">
                  <c:v>118527</c:v>
                </c:pt>
                <c:pt idx="4683">
                  <c:v>118560</c:v>
                </c:pt>
                <c:pt idx="4684">
                  <c:v>118800</c:v>
                </c:pt>
                <c:pt idx="4685">
                  <c:v>118812</c:v>
                </c:pt>
                <c:pt idx="4686">
                  <c:v>119000</c:v>
                </c:pt>
                <c:pt idx="4687">
                  <c:v>119004</c:v>
                </c:pt>
                <c:pt idx="4688">
                  <c:v>119153</c:v>
                </c:pt>
                <c:pt idx="4689">
                  <c:v>119228.12</c:v>
                </c:pt>
                <c:pt idx="4690">
                  <c:v>119238</c:v>
                </c:pt>
                <c:pt idx="4691">
                  <c:v>119400</c:v>
                </c:pt>
                <c:pt idx="4692">
                  <c:v>119450</c:v>
                </c:pt>
                <c:pt idx="4693">
                  <c:v>119496</c:v>
                </c:pt>
                <c:pt idx="4694">
                  <c:v>119500</c:v>
                </c:pt>
                <c:pt idx="4695">
                  <c:v>119600</c:v>
                </c:pt>
                <c:pt idx="4696">
                  <c:v>119604</c:v>
                </c:pt>
                <c:pt idx="4697">
                  <c:v>119700</c:v>
                </c:pt>
                <c:pt idx="4698">
                  <c:v>119976</c:v>
                </c:pt>
                <c:pt idx="4699">
                  <c:v>120000</c:v>
                </c:pt>
                <c:pt idx="4700">
                  <c:v>120120</c:v>
                </c:pt>
                <c:pt idx="4701">
                  <c:v>120155</c:v>
                </c:pt>
                <c:pt idx="4702">
                  <c:v>120366.05</c:v>
                </c:pt>
                <c:pt idx="4703">
                  <c:v>120390</c:v>
                </c:pt>
                <c:pt idx="4704">
                  <c:v>120421.9</c:v>
                </c:pt>
                <c:pt idx="4705">
                  <c:v>120456</c:v>
                </c:pt>
                <c:pt idx="4706">
                  <c:v>120510</c:v>
                </c:pt>
                <c:pt idx="4707">
                  <c:v>120579</c:v>
                </c:pt>
                <c:pt idx="4708">
                  <c:v>120602.4</c:v>
                </c:pt>
                <c:pt idx="4709">
                  <c:v>120640</c:v>
                </c:pt>
                <c:pt idx="4710">
                  <c:v>120775</c:v>
                </c:pt>
                <c:pt idx="4711">
                  <c:v>120948</c:v>
                </c:pt>
                <c:pt idx="4712">
                  <c:v>120996</c:v>
                </c:pt>
                <c:pt idx="4713">
                  <c:v>120999.84</c:v>
                </c:pt>
                <c:pt idx="4714">
                  <c:v>120999.96</c:v>
                </c:pt>
                <c:pt idx="4715">
                  <c:v>121000</c:v>
                </c:pt>
                <c:pt idx="4716">
                  <c:v>121008</c:v>
                </c:pt>
                <c:pt idx="4717">
                  <c:v>121178</c:v>
                </c:pt>
                <c:pt idx="4718">
                  <c:v>121200</c:v>
                </c:pt>
                <c:pt idx="4719">
                  <c:v>121296</c:v>
                </c:pt>
                <c:pt idx="4720">
                  <c:v>121352.52</c:v>
                </c:pt>
                <c:pt idx="4721">
                  <c:v>121392</c:v>
                </c:pt>
                <c:pt idx="4722">
                  <c:v>121400</c:v>
                </c:pt>
                <c:pt idx="4723">
                  <c:v>121440</c:v>
                </c:pt>
                <c:pt idx="4724">
                  <c:v>121500</c:v>
                </c:pt>
                <c:pt idx="4725">
                  <c:v>121680</c:v>
                </c:pt>
                <c:pt idx="4726">
                  <c:v>121722</c:v>
                </c:pt>
                <c:pt idx="4727">
                  <c:v>121900</c:v>
                </c:pt>
                <c:pt idx="4728">
                  <c:v>121908</c:v>
                </c:pt>
                <c:pt idx="4729">
                  <c:v>122000</c:v>
                </c:pt>
                <c:pt idx="4730">
                  <c:v>122004</c:v>
                </c:pt>
                <c:pt idx="4731">
                  <c:v>122300</c:v>
                </c:pt>
                <c:pt idx="4732">
                  <c:v>122400</c:v>
                </c:pt>
                <c:pt idx="4733">
                  <c:v>122406</c:v>
                </c:pt>
                <c:pt idx="4734">
                  <c:v>122500</c:v>
                </c:pt>
                <c:pt idx="4735">
                  <c:v>122708</c:v>
                </c:pt>
                <c:pt idx="4736">
                  <c:v>122748</c:v>
                </c:pt>
                <c:pt idx="4737">
                  <c:v>122800</c:v>
                </c:pt>
                <c:pt idx="4738">
                  <c:v>122880</c:v>
                </c:pt>
                <c:pt idx="4739">
                  <c:v>123000</c:v>
                </c:pt>
                <c:pt idx="4740">
                  <c:v>123144</c:v>
                </c:pt>
                <c:pt idx="4741">
                  <c:v>123500</c:v>
                </c:pt>
                <c:pt idx="4742">
                  <c:v>123504</c:v>
                </c:pt>
                <c:pt idx="4743">
                  <c:v>123531.24</c:v>
                </c:pt>
                <c:pt idx="4744">
                  <c:v>123600</c:v>
                </c:pt>
                <c:pt idx="4745">
                  <c:v>123735</c:v>
                </c:pt>
                <c:pt idx="4746">
                  <c:v>123917.64</c:v>
                </c:pt>
                <c:pt idx="4747">
                  <c:v>123996</c:v>
                </c:pt>
                <c:pt idx="4748">
                  <c:v>124000</c:v>
                </c:pt>
                <c:pt idx="4749">
                  <c:v>124080</c:v>
                </c:pt>
                <c:pt idx="4750">
                  <c:v>124499.61</c:v>
                </c:pt>
                <c:pt idx="4751">
                  <c:v>124500</c:v>
                </c:pt>
                <c:pt idx="4752">
                  <c:v>124596</c:v>
                </c:pt>
                <c:pt idx="4753">
                  <c:v>124704</c:v>
                </c:pt>
                <c:pt idx="4754">
                  <c:v>124726</c:v>
                </c:pt>
                <c:pt idx="4755">
                  <c:v>124800</c:v>
                </c:pt>
                <c:pt idx="4756">
                  <c:v>124896</c:v>
                </c:pt>
                <c:pt idx="4757">
                  <c:v>124992</c:v>
                </c:pt>
                <c:pt idx="4758">
                  <c:v>125000</c:v>
                </c:pt>
                <c:pt idx="4759">
                  <c:v>125000.32</c:v>
                </c:pt>
                <c:pt idx="4760">
                  <c:v>125004</c:v>
                </c:pt>
                <c:pt idx="4761">
                  <c:v>125271</c:v>
                </c:pt>
                <c:pt idx="4762">
                  <c:v>125555</c:v>
                </c:pt>
                <c:pt idx="4763">
                  <c:v>125600</c:v>
                </c:pt>
                <c:pt idx="4764">
                  <c:v>126000</c:v>
                </c:pt>
                <c:pt idx="4765">
                  <c:v>126132</c:v>
                </c:pt>
                <c:pt idx="4766">
                  <c:v>126251</c:v>
                </c:pt>
                <c:pt idx="4767">
                  <c:v>126252</c:v>
                </c:pt>
                <c:pt idx="4768">
                  <c:v>126400</c:v>
                </c:pt>
                <c:pt idx="4769">
                  <c:v>126500</c:v>
                </c:pt>
                <c:pt idx="4770">
                  <c:v>126504</c:v>
                </c:pt>
                <c:pt idx="4771">
                  <c:v>126600</c:v>
                </c:pt>
                <c:pt idx="4772">
                  <c:v>126696</c:v>
                </c:pt>
                <c:pt idx="4773">
                  <c:v>126803</c:v>
                </c:pt>
                <c:pt idx="4774">
                  <c:v>126996</c:v>
                </c:pt>
                <c:pt idx="4775">
                  <c:v>127000</c:v>
                </c:pt>
                <c:pt idx="4776">
                  <c:v>127035</c:v>
                </c:pt>
                <c:pt idx="4777">
                  <c:v>127404</c:v>
                </c:pt>
                <c:pt idx="4778">
                  <c:v>127500</c:v>
                </c:pt>
                <c:pt idx="4779">
                  <c:v>127741</c:v>
                </c:pt>
                <c:pt idx="4780">
                  <c:v>127992</c:v>
                </c:pt>
                <c:pt idx="4781">
                  <c:v>128000</c:v>
                </c:pt>
                <c:pt idx="4782">
                  <c:v>128004</c:v>
                </c:pt>
                <c:pt idx="4783">
                  <c:v>128148</c:v>
                </c:pt>
                <c:pt idx="4784">
                  <c:v>128165</c:v>
                </c:pt>
                <c:pt idx="4785">
                  <c:v>128400</c:v>
                </c:pt>
                <c:pt idx="4786">
                  <c:v>128474</c:v>
                </c:pt>
                <c:pt idx="4787">
                  <c:v>128500</c:v>
                </c:pt>
                <c:pt idx="4788">
                  <c:v>128600</c:v>
                </c:pt>
                <c:pt idx="4789">
                  <c:v>128800</c:v>
                </c:pt>
                <c:pt idx="4790">
                  <c:v>128899.92</c:v>
                </c:pt>
                <c:pt idx="4791">
                  <c:v>129000</c:v>
                </c:pt>
                <c:pt idx="4792">
                  <c:v>129005</c:v>
                </c:pt>
                <c:pt idx="4793">
                  <c:v>129500</c:v>
                </c:pt>
                <c:pt idx="4794">
                  <c:v>129600</c:v>
                </c:pt>
                <c:pt idx="4795">
                  <c:v>129700</c:v>
                </c:pt>
                <c:pt idx="4796">
                  <c:v>129900</c:v>
                </c:pt>
                <c:pt idx="4797">
                  <c:v>129996</c:v>
                </c:pt>
                <c:pt idx="4798">
                  <c:v>130000</c:v>
                </c:pt>
                <c:pt idx="4799">
                  <c:v>130008</c:v>
                </c:pt>
                <c:pt idx="4800">
                  <c:v>130068</c:v>
                </c:pt>
                <c:pt idx="4801">
                  <c:v>130104</c:v>
                </c:pt>
                <c:pt idx="4802">
                  <c:v>130208</c:v>
                </c:pt>
                <c:pt idx="4803">
                  <c:v>130490</c:v>
                </c:pt>
                <c:pt idx="4804">
                  <c:v>130500</c:v>
                </c:pt>
                <c:pt idx="4805">
                  <c:v>130606</c:v>
                </c:pt>
                <c:pt idx="4806">
                  <c:v>130673.76</c:v>
                </c:pt>
                <c:pt idx="4807">
                  <c:v>130900</c:v>
                </c:pt>
                <c:pt idx="4808">
                  <c:v>130920</c:v>
                </c:pt>
                <c:pt idx="4809">
                  <c:v>130992</c:v>
                </c:pt>
                <c:pt idx="4810">
                  <c:v>131000</c:v>
                </c:pt>
                <c:pt idx="4811">
                  <c:v>131004</c:v>
                </c:pt>
                <c:pt idx="4812">
                  <c:v>131040</c:v>
                </c:pt>
                <c:pt idx="4813">
                  <c:v>132000</c:v>
                </c:pt>
                <c:pt idx="4814">
                  <c:v>132132</c:v>
                </c:pt>
                <c:pt idx="4815">
                  <c:v>132250</c:v>
                </c:pt>
                <c:pt idx="4816">
                  <c:v>132444</c:v>
                </c:pt>
                <c:pt idx="4817">
                  <c:v>132492</c:v>
                </c:pt>
                <c:pt idx="4818">
                  <c:v>132500</c:v>
                </c:pt>
                <c:pt idx="4819">
                  <c:v>132540</c:v>
                </c:pt>
                <c:pt idx="4820">
                  <c:v>132600</c:v>
                </c:pt>
                <c:pt idx="4821">
                  <c:v>132640</c:v>
                </c:pt>
                <c:pt idx="4822">
                  <c:v>132650</c:v>
                </c:pt>
                <c:pt idx="4823">
                  <c:v>132652.8</c:v>
                </c:pt>
                <c:pt idx="4824">
                  <c:v>132725.38</c:v>
                </c:pt>
                <c:pt idx="4825">
                  <c:v>132750</c:v>
                </c:pt>
                <c:pt idx="4826">
                  <c:v>132996</c:v>
                </c:pt>
                <c:pt idx="4827">
                  <c:v>133000</c:v>
                </c:pt>
                <c:pt idx="4828">
                  <c:v>133119</c:v>
                </c:pt>
                <c:pt idx="4829">
                  <c:v>133224</c:v>
                </c:pt>
                <c:pt idx="4830">
                  <c:v>133228</c:v>
                </c:pt>
                <c:pt idx="4831">
                  <c:v>133250</c:v>
                </c:pt>
                <c:pt idx="4832">
                  <c:v>133300</c:v>
                </c:pt>
                <c:pt idx="4833">
                  <c:v>133500</c:v>
                </c:pt>
                <c:pt idx="4834">
                  <c:v>133800</c:v>
                </c:pt>
                <c:pt idx="4835">
                  <c:v>133900</c:v>
                </c:pt>
                <c:pt idx="4836">
                  <c:v>134000</c:v>
                </c:pt>
                <c:pt idx="4837">
                  <c:v>134400</c:v>
                </c:pt>
                <c:pt idx="4838">
                  <c:v>134500</c:v>
                </c:pt>
                <c:pt idx="4839">
                  <c:v>134748</c:v>
                </c:pt>
                <c:pt idx="4840">
                  <c:v>135000</c:v>
                </c:pt>
                <c:pt idx="4841">
                  <c:v>135600</c:v>
                </c:pt>
                <c:pt idx="4842">
                  <c:v>135660</c:v>
                </c:pt>
                <c:pt idx="4843">
                  <c:v>135696</c:v>
                </c:pt>
                <c:pt idx="4844">
                  <c:v>135800</c:v>
                </c:pt>
                <c:pt idx="4845">
                  <c:v>135996</c:v>
                </c:pt>
                <c:pt idx="4846">
                  <c:v>136000</c:v>
                </c:pt>
                <c:pt idx="4847">
                  <c:v>136092</c:v>
                </c:pt>
                <c:pt idx="4848">
                  <c:v>136173</c:v>
                </c:pt>
                <c:pt idx="4849">
                  <c:v>136240</c:v>
                </c:pt>
                <c:pt idx="4850">
                  <c:v>136374</c:v>
                </c:pt>
                <c:pt idx="4851">
                  <c:v>136400</c:v>
                </c:pt>
                <c:pt idx="4852">
                  <c:v>136500</c:v>
                </c:pt>
                <c:pt idx="4853">
                  <c:v>136625</c:v>
                </c:pt>
                <c:pt idx="4854">
                  <c:v>136750</c:v>
                </c:pt>
                <c:pt idx="4855">
                  <c:v>136886</c:v>
                </c:pt>
                <c:pt idx="4856">
                  <c:v>137000</c:v>
                </c:pt>
                <c:pt idx="4857">
                  <c:v>137004</c:v>
                </c:pt>
                <c:pt idx="4858">
                  <c:v>137057</c:v>
                </c:pt>
                <c:pt idx="4859">
                  <c:v>137170</c:v>
                </c:pt>
                <c:pt idx="4860">
                  <c:v>137400</c:v>
                </c:pt>
                <c:pt idx="4861">
                  <c:v>137481</c:v>
                </c:pt>
                <c:pt idx="4862">
                  <c:v>137496</c:v>
                </c:pt>
                <c:pt idx="4863">
                  <c:v>137500</c:v>
                </c:pt>
                <c:pt idx="4864">
                  <c:v>137720</c:v>
                </c:pt>
                <c:pt idx="4865">
                  <c:v>138000</c:v>
                </c:pt>
                <c:pt idx="4866">
                  <c:v>138257</c:v>
                </c:pt>
                <c:pt idx="4867">
                  <c:v>138571</c:v>
                </c:pt>
                <c:pt idx="4868">
                  <c:v>138600</c:v>
                </c:pt>
                <c:pt idx="4869">
                  <c:v>138962</c:v>
                </c:pt>
                <c:pt idx="4870">
                  <c:v>138996</c:v>
                </c:pt>
                <c:pt idx="4871">
                  <c:v>139000</c:v>
                </c:pt>
                <c:pt idx="4872">
                  <c:v>139008</c:v>
                </c:pt>
                <c:pt idx="4873">
                  <c:v>139200</c:v>
                </c:pt>
                <c:pt idx="4874">
                  <c:v>139380</c:v>
                </c:pt>
                <c:pt idx="4875">
                  <c:v>139500</c:v>
                </c:pt>
                <c:pt idx="4876">
                  <c:v>139872</c:v>
                </c:pt>
                <c:pt idx="4877">
                  <c:v>139900</c:v>
                </c:pt>
                <c:pt idx="4878">
                  <c:v>139913</c:v>
                </c:pt>
                <c:pt idx="4879">
                  <c:v>139992</c:v>
                </c:pt>
                <c:pt idx="4880">
                  <c:v>140000</c:v>
                </c:pt>
                <c:pt idx="4881">
                  <c:v>140004</c:v>
                </c:pt>
                <c:pt idx="4882">
                  <c:v>140300</c:v>
                </c:pt>
                <c:pt idx="4883">
                  <c:v>140304</c:v>
                </c:pt>
                <c:pt idx="4884">
                  <c:v>140341.44</c:v>
                </c:pt>
                <c:pt idx="4885">
                  <c:v>140400</c:v>
                </c:pt>
                <c:pt idx="4886">
                  <c:v>140600</c:v>
                </c:pt>
                <c:pt idx="4887">
                  <c:v>140820</c:v>
                </c:pt>
                <c:pt idx="4888">
                  <c:v>140900</c:v>
                </c:pt>
                <c:pt idx="4889">
                  <c:v>140967</c:v>
                </c:pt>
                <c:pt idx="4890">
                  <c:v>140987</c:v>
                </c:pt>
                <c:pt idx="4891">
                  <c:v>141000</c:v>
                </c:pt>
                <c:pt idx="4892">
                  <c:v>141600</c:v>
                </c:pt>
                <c:pt idx="4893">
                  <c:v>141996</c:v>
                </c:pt>
                <c:pt idx="4894">
                  <c:v>142000</c:v>
                </c:pt>
                <c:pt idx="4895">
                  <c:v>142500</c:v>
                </c:pt>
                <c:pt idx="4896">
                  <c:v>143000</c:v>
                </c:pt>
                <c:pt idx="4897">
                  <c:v>143004</c:v>
                </c:pt>
                <c:pt idx="4898">
                  <c:v>143123</c:v>
                </c:pt>
                <c:pt idx="4899">
                  <c:v>143150</c:v>
                </c:pt>
                <c:pt idx="4900">
                  <c:v>143375</c:v>
                </c:pt>
                <c:pt idx="4901">
                  <c:v>143400</c:v>
                </c:pt>
                <c:pt idx="4902">
                  <c:v>143485</c:v>
                </c:pt>
                <c:pt idx="4903">
                  <c:v>143500</c:v>
                </c:pt>
                <c:pt idx="4904">
                  <c:v>144000</c:v>
                </c:pt>
                <c:pt idx="4905">
                  <c:v>144240</c:v>
                </c:pt>
                <c:pt idx="4906">
                  <c:v>144500</c:v>
                </c:pt>
                <c:pt idx="4907">
                  <c:v>144600</c:v>
                </c:pt>
                <c:pt idx="4908">
                  <c:v>144996</c:v>
                </c:pt>
                <c:pt idx="4909">
                  <c:v>144997</c:v>
                </c:pt>
                <c:pt idx="4910">
                  <c:v>145000</c:v>
                </c:pt>
                <c:pt idx="4911">
                  <c:v>145008</c:v>
                </c:pt>
                <c:pt idx="4912">
                  <c:v>145596</c:v>
                </c:pt>
                <c:pt idx="4913">
                  <c:v>145900</c:v>
                </c:pt>
                <c:pt idx="4914">
                  <c:v>145986.62</c:v>
                </c:pt>
                <c:pt idx="4915">
                  <c:v>145992</c:v>
                </c:pt>
                <c:pt idx="4916">
                  <c:v>146000</c:v>
                </c:pt>
                <c:pt idx="4917">
                  <c:v>146760</c:v>
                </c:pt>
                <c:pt idx="4918">
                  <c:v>146775</c:v>
                </c:pt>
                <c:pt idx="4919">
                  <c:v>146885</c:v>
                </c:pt>
                <c:pt idx="4920">
                  <c:v>146990.04</c:v>
                </c:pt>
                <c:pt idx="4921">
                  <c:v>147000</c:v>
                </c:pt>
                <c:pt idx="4922">
                  <c:v>147500</c:v>
                </c:pt>
                <c:pt idx="4923">
                  <c:v>147750</c:v>
                </c:pt>
                <c:pt idx="4924">
                  <c:v>147884.76</c:v>
                </c:pt>
                <c:pt idx="4925">
                  <c:v>147996</c:v>
                </c:pt>
                <c:pt idx="4926">
                  <c:v>148000</c:v>
                </c:pt>
                <c:pt idx="4927">
                  <c:v>148080</c:v>
                </c:pt>
                <c:pt idx="4928">
                  <c:v>148112</c:v>
                </c:pt>
                <c:pt idx="4929">
                  <c:v>148350</c:v>
                </c:pt>
                <c:pt idx="4930">
                  <c:v>148500</c:v>
                </c:pt>
                <c:pt idx="4931">
                  <c:v>148616</c:v>
                </c:pt>
                <c:pt idx="4932">
                  <c:v>148716</c:v>
                </c:pt>
                <c:pt idx="4933">
                  <c:v>149000</c:v>
                </c:pt>
                <c:pt idx="4934">
                  <c:v>149385</c:v>
                </c:pt>
                <c:pt idx="4935">
                  <c:v>149400</c:v>
                </c:pt>
                <c:pt idx="4936">
                  <c:v>149616</c:v>
                </c:pt>
                <c:pt idx="4937">
                  <c:v>149981</c:v>
                </c:pt>
                <c:pt idx="4938">
                  <c:v>150000</c:v>
                </c:pt>
                <c:pt idx="4939">
                  <c:v>150060</c:v>
                </c:pt>
                <c:pt idx="4940">
                  <c:v>150075</c:v>
                </c:pt>
                <c:pt idx="4941">
                  <c:v>150086</c:v>
                </c:pt>
                <c:pt idx="4942">
                  <c:v>150500</c:v>
                </c:pt>
                <c:pt idx="4943">
                  <c:v>150600</c:v>
                </c:pt>
                <c:pt idx="4944">
                  <c:v>150750</c:v>
                </c:pt>
                <c:pt idx="4945">
                  <c:v>150792</c:v>
                </c:pt>
                <c:pt idx="4946">
                  <c:v>150996</c:v>
                </c:pt>
                <c:pt idx="4947">
                  <c:v>151000</c:v>
                </c:pt>
                <c:pt idx="4948">
                  <c:v>151016.08</c:v>
                </c:pt>
                <c:pt idx="4949">
                  <c:v>151200</c:v>
                </c:pt>
                <c:pt idx="4950">
                  <c:v>151800</c:v>
                </c:pt>
                <c:pt idx="4951">
                  <c:v>152000</c:v>
                </c:pt>
                <c:pt idx="4952">
                  <c:v>152004</c:v>
                </c:pt>
                <c:pt idx="4953">
                  <c:v>152229.36</c:v>
                </c:pt>
                <c:pt idx="4954">
                  <c:v>153000</c:v>
                </c:pt>
                <c:pt idx="4955">
                  <c:v>153600</c:v>
                </c:pt>
                <c:pt idx="4956">
                  <c:v>153660</c:v>
                </c:pt>
                <c:pt idx="4957">
                  <c:v>153936</c:v>
                </c:pt>
                <c:pt idx="4958">
                  <c:v>154000</c:v>
                </c:pt>
                <c:pt idx="4959">
                  <c:v>154008</c:v>
                </c:pt>
                <c:pt idx="4960">
                  <c:v>154800</c:v>
                </c:pt>
                <c:pt idx="4961">
                  <c:v>155000</c:v>
                </c:pt>
                <c:pt idx="4962">
                  <c:v>155004</c:v>
                </c:pt>
                <c:pt idx="4963">
                  <c:v>155142</c:v>
                </c:pt>
                <c:pt idx="4964">
                  <c:v>155796</c:v>
                </c:pt>
                <c:pt idx="4965">
                  <c:v>155800</c:v>
                </c:pt>
                <c:pt idx="4966">
                  <c:v>155867</c:v>
                </c:pt>
                <c:pt idx="4967">
                  <c:v>156000</c:v>
                </c:pt>
                <c:pt idx="4968">
                  <c:v>156268</c:v>
                </c:pt>
                <c:pt idx="4969">
                  <c:v>156326</c:v>
                </c:pt>
                <c:pt idx="4970">
                  <c:v>156600</c:v>
                </c:pt>
                <c:pt idx="4971">
                  <c:v>156996</c:v>
                </c:pt>
                <c:pt idx="4972">
                  <c:v>157000</c:v>
                </c:pt>
                <c:pt idx="4973">
                  <c:v>157124</c:v>
                </c:pt>
                <c:pt idx="4974">
                  <c:v>157200</c:v>
                </c:pt>
                <c:pt idx="4975">
                  <c:v>157500</c:v>
                </c:pt>
                <c:pt idx="4976">
                  <c:v>157544</c:v>
                </c:pt>
                <c:pt idx="4977">
                  <c:v>157656</c:v>
                </c:pt>
                <c:pt idx="4978">
                  <c:v>158000</c:v>
                </c:pt>
                <c:pt idx="4979">
                  <c:v>158367</c:v>
                </c:pt>
                <c:pt idx="4980">
                  <c:v>158400</c:v>
                </c:pt>
                <c:pt idx="4981">
                  <c:v>158899</c:v>
                </c:pt>
                <c:pt idx="4982">
                  <c:v>159000</c:v>
                </c:pt>
                <c:pt idx="4983">
                  <c:v>159500</c:v>
                </c:pt>
                <c:pt idx="4984">
                  <c:v>159600</c:v>
                </c:pt>
                <c:pt idx="4985">
                  <c:v>159960</c:v>
                </c:pt>
                <c:pt idx="4986">
                  <c:v>159996</c:v>
                </c:pt>
                <c:pt idx="4987">
                  <c:v>160000</c:v>
                </c:pt>
                <c:pt idx="4988">
                  <c:v>160396</c:v>
                </c:pt>
                <c:pt idx="4989">
                  <c:v>160549</c:v>
                </c:pt>
                <c:pt idx="4990">
                  <c:v>160669.75</c:v>
                </c:pt>
                <c:pt idx="4991">
                  <c:v>160680</c:v>
                </c:pt>
                <c:pt idx="4992">
                  <c:v>160800</c:v>
                </c:pt>
                <c:pt idx="4993">
                  <c:v>161000</c:v>
                </c:pt>
                <c:pt idx="4994">
                  <c:v>162000</c:v>
                </c:pt>
                <c:pt idx="4995">
                  <c:v>162480</c:v>
                </c:pt>
                <c:pt idx="4996">
                  <c:v>162500</c:v>
                </c:pt>
                <c:pt idx="4997">
                  <c:v>163000</c:v>
                </c:pt>
                <c:pt idx="4998">
                  <c:v>163008</c:v>
                </c:pt>
                <c:pt idx="4999">
                  <c:v>163232</c:v>
                </c:pt>
                <c:pt idx="5000">
                  <c:v>163400</c:v>
                </c:pt>
                <c:pt idx="5001">
                  <c:v>163500</c:v>
                </c:pt>
                <c:pt idx="5002">
                  <c:v>163556.22</c:v>
                </c:pt>
                <c:pt idx="5003">
                  <c:v>163900</c:v>
                </c:pt>
                <c:pt idx="5004">
                  <c:v>164000</c:v>
                </c:pt>
                <c:pt idx="5005">
                  <c:v>165000</c:v>
                </c:pt>
                <c:pt idx="5006">
                  <c:v>165500</c:v>
                </c:pt>
                <c:pt idx="5007">
                  <c:v>165996</c:v>
                </c:pt>
                <c:pt idx="5008">
                  <c:v>166000</c:v>
                </c:pt>
                <c:pt idx="5009">
                  <c:v>166300</c:v>
                </c:pt>
                <c:pt idx="5010">
                  <c:v>166361</c:v>
                </c:pt>
                <c:pt idx="5011">
                  <c:v>167000</c:v>
                </c:pt>
                <c:pt idx="5012">
                  <c:v>167300</c:v>
                </c:pt>
                <c:pt idx="5013">
                  <c:v>168000</c:v>
                </c:pt>
                <c:pt idx="5014">
                  <c:v>168288</c:v>
                </c:pt>
                <c:pt idx="5015">
                  <c:v>168300</c:v>
                </c:pt>
                <c:pt idx="5016">
                  <c:v>168600</c:v>
                </c:pt>
                <c:pt idx="5017">
                  <c:v>168750</c:v>
                </c:pt>
                <c:pt idx="5018">
                  <c:v>169000</c:v>
                </c:pt>
                <c:pt idx="5019">
                  <c:v>170000</c:v>
                </c:pt>
                <c:pt idx="5020">
                  <c:v>170004</c:v>
                </c:pt>
                <c:pt idx="5021">
                  <c:v>171000</c:v>
                </c:pt>
                <c:pt idx="5022">
                  <c:v>171194</c:v>
                </c:pt>
                <c:pt idx="5023">
                  <c:v>171200</c:v>
                </c:pt>
                <c:pt idx="5024">
                  <c:v>171312</c:v>
                </c:pt>
                <c:pt idx="5025">
                  <c:v>171500</c:v>
                </c:pt>
                <c:pt idx="5026">
                  <c:v>171600</c:v>
                </c:pt>
                <c:pt idx="5027">
                  <c:v>171996</c:v>
                </c:pt>
                <c:pt idx="5028">
                  <c:v>172000</c:v>
                </c:pt>
                <c:pt idx="5029">
                  <c:v>172008</c:v>
                </c:pt>
                <c:pt idx="5030">
                  <c:v>172200</c:v>
                </c:pt>
                <c:pt idx="5031">
                  <c:v>172500</c:v>
                </c:pt>
                <c:pt idx="5032">
                  <c:v>172800</c:v>
                </c:pt>
                <c:pt idx="5033">
                  <c:v>173000</c:v>
                </c:pt>
                <c:pt idx="5034">
                  <c:v>173088</c:v>
                </c:pt>
                <c:pt idx="5035">
                  <c:v>173156</c:v>
                </c:pt>
                <c:pt idx="5036">
                  <c:v>173467</c:v>
                </c:pt>
                <c:pt idx="5037">
                  <c:v>174000</c:v>
                </c:pt>
                <c:pt idx="5038">
                  <c:v>174708</c:v>
                </c:pt>
                <c:pt idx="5039">
                  <c:v>174792</c:v>
                </c:pt>
                <c:pt idx="5040">
                  <c:v>174996</c:v>
                </c:pt>
                <c:pt idx="5041">
                  <c:v>175000</c:v>
                </c:pt>
                <c:pt idx="5042">
                  <c:v>175400</c:v>
                </c:pt>
                <c:pt idx="5043">
                  <c:v>175436</c:v>
                </c:pt>
                <c:pt idx="5044">
                  <c:v>175500</c:v>
                </c:pt>
                <c:pt idx="5045">
                  <c:v>176000</c:v>
                </c:pt>
                <c:pt idx="5046">
                  <c:v>176004</c:v>
                </c:pt>
                <c:pt idx="5047">
                  <c:v>176600</c:v>
                </c:pt>
                <c:pt idx="5048">
                  <c:v>176608</c:v>
                </c:pt>
                <c:pt idx="5049">
                  <c:v>177000</c:v>
                </c:pt>
                <c:pt idx="5050">
                  <c:v>177160</c:v>
                </c:pt>
                <c:pt idx="5051">
                  <c:v>177240</c:v>
                </c:pt>
                <c:pt idx="5052">
                  <c:v>177632</c:v>
                </c:pt>
                <c:pt idx="5053">
                  <c:v>178000</c:v>
                </c:pt>
                <c:pt idx="5054">
                  <c:v>178008</c:v>
                </c:pt>
                <c:pt idx="5055">
                  <c:v>178364</c:v>
                </c:pt>
                <c:pt idx="5056">
                  <c:v>178548</c:v>
                </c:pt>
                <c:pt idx="5057">
                  <c:v>178650</c:v>
                </c:pt>
                <c:pt idx="5058">
                  <c:v>179000</c:v>
                </c:pt>
                <c:pt idx="5059">
                  <c:v>179004</c:v>
                </c:pt>
                <c:pt idx="5060">
                  <c:v>179434</c:v>
                </c:pt>
                <c:pt idx="5061">
                  <c:v>180000</c:v>
                </c:pt>
                <c:pt idx="5062">
                  <c:v>180396</c:v>
                </c:pt>
                <c:pt idx="5063">
                  <c:v>180415.44</c:v>
                </c:pt>
                <c:pt idx="5064">
                  <c:v>180488.08</c:v>
                </c:pt>
                <c:pt idx="5065">
                  <c:v>180952</c:v>
                </c:pt>
                <c:pt idx="5066">
                  <c:v>181000</c:v>
                </c:pt>
                <c:pt idx="5067">
                  <c:v>181408.5</c:v>
                </c:pt>
                <c:pt idx="5068">
                  <c:v>182000</c:v>
                </c:pt>
                <c:pt idx="5069">
                  <c:v>182004</c:v>
                </c:pt>
                <c:pt idx="5070">
                  <c:v>182496</c:v>
                </c:pt>
                <c:pt idx="5071">
                  <c:v>182500</c:v>
                </c:pt>
                <c:pt idx="5072">
                  <c:v>182952</c:v>
                </c:pt>
                <c:pt idx="5073">
                  <c:v>183000</c:v>
                </c:pt>
                <c:pt idx="5074">
                  <c:v>183456</c:v>
                </c:pt>
                <c:pt idx="5075">
                  <c:v>184000</c:v>
                </c:pt>
                <c:pt idx="5076">
                  <c:v>184992</c:v>
                </c:pt>
                <c:pt idx="5077">
                  <c:v>185000</c:v>
                </c:pt>
                <c:pt idx="5078">
                  <c:v>185004</c:v>
                </c:pt>
                <c:pt idx="5079">
                  <c:v>185232</c:v>
                </c:pt>
                <c:pt idx="5080">
                  <c:v>186000</c:v>
                </c:pt>
                <c:pt idx="5081">
                  <c:v>186063</c:v>
                </c:pt>
                <c:pt idx="5082">
                  <c:v>186462</c:v>
                </c:pt>
                <c:pt idx="5083">
                  <c:v>186480</c:v>
                </c:pt>
                <c:pt idx="5084">
                  <c:v>186600</c:v>
                </c:pt>
                <c:pt idx="5085">
                  <c:v>186996</c:v>
                </c:pt>
                <c:pt idx="5086">
                  <c:v>187000</c:v>
                </c:pt>
                <c:pt idx="5087">
                  <c:v>188004</c:v>
                </c:pt>
                <c:pt idx="5088">
                  <c:v>189000</c:v>
                </c:pt>
                <c:pt idx="5089">
                  <c:v>189996</c:v>
                </c:pt>
                <c:pt idx="5090">
                  <c:v>190000</c:v>
                </c:pt>
                <c:pt idx="5091">
                  <c:v>190300</c:v>
                </c:pt>
                <c:pt idx="5092">
                  <c:v>191000</c:v>
                </c:pt>
                <c:pt idx="5093">
                  <c:v>191508</c:v>
                </c:pt>
                <c:pt idx="5094">
                  <c:v>192000</c:v>
                </c:pt>
                <c:pt idx="5095">
                  <c:v>193000</c:v>
                </c:pt>
                <c:pt idx="5096">
                  <c:v>193086</c:v>
                </c:pt>
                <c:pt idx="5097">
                  <c:v>193600</c:v>
                </c:pt>
                <c:pt idx="5098">
                  <c:v>194808</c:v>
                </c:pt>
                <c:pt idx="5099">
                  <c:v>195000</c:v>
                </c:pt>
                <c:pt idx="5100">
                  <c:v>195054.78</c:v>
                </c:pt>
                <c:pt idx="5101">
                  <c:v>195200</c:v>
                </c:pt>
                <c:pt idx="5102">
                  <c:v>195700</c:v>
                </c:pt>
                <c:pt idx="5103">
                  <c:v>195800</c:v>
                </c:pt>
                <c:pt idx="5104">
                  <c:v>196000</c:v>
                </c:pt>
                <c:pt idx="5105">
                  <c:v>197004</c:v>
                </c:pt>
                <c:pt idx="5106">
                  <c:v>198000</c:v>
                </c:pt>
                <c:pt idx="5107">
                  <c:v>198171.96</c:v>
                </c:pt>
                <c:pt idx="5108">
                  <c:v>198204</c:v>
                </c:pt>
                <c:pt idx="5109">
                  <c:v>199000</c:v>
                </c:pt>
                <c:pt idx="5110">
                  <c:v>199680</c:v>
                </c:pt>
                <c:pt idx="5111">
                  <c:v>199992</c:v>
                </c:pt>
                <c:pt idx="5112">
                  <c:v>200000</c:v>
                </c:pt>
                <c:pt idx="5113">
                  <c:v>200004</c:v>
                </c:pt>
                <c:pt idx="5114">
                  <c:v>200100</c:v>
                </c:pt>
                <c:pt idx="5115">
                  <c:v>201000</c:v>
                </c:pt>
                <c:pt idx="5116">
                  <c:v>201400</c:v>
                </c:pt>
                <c:pt idx="5117">
                  <c:v>201996</c:v>
                </c:pt>
                <c:pt idx="5118">
                  <c:v>202000</c:v>
                </c:pt>
                <c:pt idx="5119">
                  <c:v>202040</c:v>
                </c:pt>
                <c:pt idx="5120">
                  <c:v>203000</c:v>
                </c:pt>
                <c:pt idx="5121">
                  <c:v>203500</c:v>
                </c:pt>
                <c:pt idx="5122">
                  <c:v>204000</c:v>
                </c:pt>
                <c:pt idx="5123">
                  <c:v>204996</c:v>
                </c:pt>
                <c:pt idx="5124">
                  <c:v>205000</c:v>
                </c:pt>
                <c:pt idx="5125">
                  <c:v>206000</c:v>
                </c:pt>
                <c:pt idx="5126">
                  <c:v>207000</c:v>
                </c:pt>
                <c:pt idx="5127">
                  <c:v>207182</c:v>
                </c:pt>
                <c:pt idx="5128">
                  <c:v>207996</c:v>
                </c:pt>
                <c:pt idx="5129">
                  <c:v>208000</c:v>
                </c:pt>
                <c:pt idx="5130">
                  <c:v>209000</c:v>
                </c:pt>
                <c:pt idx="5131">
                  <c:v>209004</c:v>
                </c:pt>
                <c:pt idx="5132">
                  <c:v>210000</c:v>
                </c:pt>
                <c:pt idx="5133">
                  <c:v>211000</c:v>
                </c:pt>
                <c:pt idx="5134">
                  <c:v>213000</c:v>
                </c:pt>
                <c:pt idx="5135">
                  <c:v>214200</c:v>
                </c:pt>
                <c:pt idx="5136">
                  <c:v>214992</c:v>
                </c:pt>
                <c:pt idx="5137">
                  <c:v>215000</c:v>
                </c:pt>
                <c:pt idx="5138">
                  <c:v>215004</c:v>
                </c:pt>
                <c:pt idx="5139">
                  <c:v>215662</c:v>
                </c:pt>
                <c:pt idx="5140">
                  <c:v>216000</c:v>
                </c:pt>
                <c:pt idx="5141">
                  <c:v>218000</c:v>
                </c:pt>
                <c:pt idx="5142">
                  <c:v>219600</c:v>
                </c:pt>
                <c:pt idx="5143">
                  <c:v>219996</c:v>
                </c:pt>
                <c:pt idx="5144">
                  <c:v>220000</c:v>
                </c:pt>
                <c:pt idx="5145">
                  <c:v>220836</c:v>
                </c:pt>
                <c:pt idx="5146">
                  <c:v>222000</c:v>
                </c:pt>
                <c:pt idx="5147">
                  <c:v>224000</c:v>
                </c:pt>
                <c:pt idx="5148">
                  <c:v>225000</c:v>
                </c:pt>
                <c:pt idx="5149">
                  <c:v>226000</c:v>
                </c:pt>
                <c:pt idx="5150">
                  <c:v>227500</c:v>
                </c:pt>
                <c:pt idx="5151">
                  <c:v>228000</c:v>
                </c:pt>
                <c:pt idx="5152">
                  <c:v>230000</c:v>
                </c:pt>
                <c:pt idx="5153">
                  <c:v>230004</c:v>
                </c:pt>
                <c:pt idx="5154">
                  <c:v>231252</c:v>
                </c:pt>
                <c:pt idx="5155">
                  <c:v>232500</c:v>
                </c:pt>
                <c:pt idx="5156">
                  <c:v>233000</c:v>
                </c:pt>
                <c:pt idx="5157">
                  <c:v>233004</c:v>
                </c:pt>
                <c:pt idx="5158">
                  <c:v>234000</c:v>
                </c:pt>
                <c:pt idx="5159">
                  <c:v>234600</c:v>
                </c:pt>
                <c:pt idx="5160">
                  <c:v>234996</c:v>
                </c:pt>
                <c:pt idx="5161">
                  <c:v>235000</c:v>
                </c:pt>
                <c:pt idx="5162">
                  <c:v>235800</c:v>
                </c:pt>
                <c:pt idx="5163">
                  <c:v>236004</c:v>
                </c:pt>
                <c:pt idx="5164">
                  <c:v>237000</c:v>
                </c:pt>
                <c:pt idx="5165">
                  <c:v>240000</c:v>
                </c:pt>
                <c:pt idx="5166">
                  <c:v>240734</c:v>
                </c:pt>
                <c:pt idx="5167">
                  <c:v>241875</c:v>
                </c:pt>
                <c:pt idx="5168">
                  <c:v>242004</c:v>
                </c:pt>
                <c:pt idx="5169">
                  <c:v>242400</c:v>
                </c:pt>
                <c:pt idx="5170">
                  <c:v>243000</c:v>
                </c:pt>
                <c:pt idx="5171">
                  <c:v>243600</c:v>
                </c:pt>
                <c:pt idx="5172">
                  <c:v>244000</c:v>
                </c:pt>
                <c:pt idx="5173">
                  <c:v>245000</c:v>
                </c:pt>
                <c:pt idx="5174">
                  <c:v>248000</c:v>
                </c:pt>
                <c:pt idx="5175">
                  <c:v>248004</c:v>
                </c:pt>
                <c:pt idx="5176">
                  <c:v>249000</c:v>
                </c:pt>
                <c:pt idx="5177">
                  <c:v>249996</c:v>
                </c:pt>
                <c:pt idx="5178">
                  <c:v>249999.96</c:v>
                </c:pt>
                <c:pt idx="5179">
                  <c:v>250000</c:v>
                </c:pt>
                <c:pt idx="5180">
                  <c:v>252000</c:v>
                </c:pt>
                <c:pt idx="5181">
                  <c:v>252361</c:v>
                </c:pt>
                <c:pt idx="5182">
                  <c:v>254616</c:v>
                </c:pt>
                <c:pt idx="5183">
                  <c:v>255000</c:v>
                </c:pt>
                <c:pt idx="5184">
                  <c:v>258000</c:v>
                </c:pt>
                <c:pt idx="5185">
                  <c:v>259000</c:v>
                </c:pt>
                <c:pt idx="5186">
                  <c:v>260000</c:v>
                </c:pt>
                <c:pt idx="5187">
                  <c:v>260735</c:v>
                </c:pt>
                <c:pt idx="5188">
                  <c:v>262000</c:v>
                </c:pt>
                <c:pt idx="5189">
                  <c:v>264000</c:v>
                </c:pt>
                <c:pt idx="5190">
                  <c:v>265000</c:v>
                </c:pt>
                <c:pt idx="5191">
                  <c:v>266000</c:v>
                </c:pt>
                <c:pt idx="5192">
                  <c:v>267000</c:v>
                </c:pt>
                <c:pt idx="5193">
                  <c:v>268000</c:v>
                </c:pt>
                <c:pt idx="5194">
                  <c:v>270000</c:v>
                </c:pt>
                <c:pt idx="5195">
                  <c:v>272000</c:v>
                </c:pt>
                <c:pt idx="5196">
                  <c:v>273000</c:v>
                </c:pt>
                <c:pt idx="5197">
                  <c:v>273655</c:v>
                </c:pt>
                <c:pt idx="5198">
                  <c:v>274992</c:v>
                </c:pt>
                <c:pt idx="5199">
                  <c:v>275000</c:v>
                </c:pt>
                <c:pt idx="5200">
                  <c:v>275004</c:v>
                </c:pt>
                <c:pt idx="5201">
                  <c:v>276000</c:v>
                </c:pt>
                <c:pt idx="5202">
                  <c:v>277000</c:v>
                </c:pt>
                <c:pt idx="5203">
                  <c:v>277104</c:v>
                </c:pt>
                <c:pt idx="5204">
                  <c:v>280000</c:v>
                </c:pt>
                <c:pt idx="5205">
                  <c:v>281000</c:v>
                </c:pt>
                <c:pt idx="5206">
                  <c:v>281988</c:v>
                </c:pt>
                <c:pt idx="5207">
                  <c:v>284400</c:v>
                </c:pt>
                <c:pt idx="5208">
                  <c:v>285000</c:v>
                </c:pt>
                <c:pt idx="5209">
                  <c:v>286000</c:v>
                </c:pt>
                <c:pt idx="5210">
                  <c:v>287000</c:v>
                </c:pt>
                <c:pt idx="5211">
                  <c:v>290000</c:v>
                </c:pt>
                <c:pt idx="5212">
                  <c:v>291996</c:v>
                </c:pt>
                <c:pt idx="5213">
                  <c:v>294000</c:v>
                </c:pt>
                <c:pt idx="5214">
                  <c:v>300000</c:v>
                </c:pt>
                <c:pt idx="5215">
                  <c:v>302000</c:v>
                </c:pt>
                <c:pt idx="5216">
                  <c:v>304000</c:v>
                </c:pt>
                <c:pt idx="5217">
                  <c:v>304800</c:v>
                </c:pt>
                <c:pt idx="5218">
                  <c:v>305000</c:v>
                </c:pt>
                <c:pt idx="5219">
                  <c:v>306000</c:v>
                </c:pt>
                <c:pt idx="5220">
                  <c:v>307000</c:v>
                </c:pt>
                <c:pt idx="5221">
                  <c:v>310000</c:v>
                </c:pt>
                <c:pt idx="5222">
                  <c:v>313000</c:v>
                </c:pt>
                <c:pt idx="5223">
                  <c:v>315000</c:v>
                </c:pt>
                <c:pt idx="5224">
                  <c:v>315600</c:v>
                </c:pt>
                <c:pt idx="5225">
                  <c:v>316800</c:v>
                </c:pt>
                <c:pt idx="5226">
                  <c:v>320000</c:v>
                </c:pt>
                <c:pt idx="5227">
                  <c:v>322400</c:v>
                </c:pt>
                <c:pt idx="5228">
                  <c:v>324996</c:v>
                </c:pt>
                <c:pt idx="5229">
                  <c:v>325000</c:v>
                </c:pt>
                <c:pt idx="5230">
                  <c:v>329000</c:v>
                </c:pt>
                <c:pt idx="5231">
                  <c:v>330000</c:v>
                </c:pt>
                <c:pt idx="5232">
                  <c:v>334000</c:v>
                </c:pt>
                <c:pt idx="5233">
                  <c:v>336000</c:v>
                </c:pt>
                <c:pt idx="5234">
                  <c:v>340000</c:v>
                </c:pt>
                <c:pt idx="5235">
                  <c:v>348000</c:v>
                </c:pt>
                <c:pt idx="5236">
                  <c:v>350000</c:v>
                </c:pt>
                <c:pt idx="5237">
                  <c:v>351699.96</c:v>
                </c:pt>
                <c:pt idx="5238">
                  <c:v>357000</c:v>
                </c:pt>
                <c:pt idx="5239">
                  <c:v>358680</c:v>
                </c:pt>
                <c:pt idx="5240">
                  <c:v>360000</c:v>
                </c:pt>
                <c:pt idx="5241">
                  <c:v>365000</c:v>
                </c:pt>
                <c:pt idx="5242">
                  <c:v>366000</c:v>
                </c:pt>
                <c:pt idx="5243">
                  <c:v>368000</c:v>
                </c:pt>
                <c:pt idx="5244">
                  <c:v>370000</c:v>
                </c:pt>
                <c:pt idx="5245">
                  <c:v>370008</c:v>
                </c:pt>
                <c:pt idx="5246">
                  <c:v>371000</c:v>
                </c:pt>
                <c:pt idx="5247">
                  <c:v>372000</c:v>
                </c:pt>
                <c:pt idx="5248">
                  <c:v>375000</c:v>
                </c:pt>
                <c:pt idx="5249">
                  <c:v>381450</c:v>
                </c:pt>
                <c:pt idx="5250">
                  <c:v>384000</c:v>
                </c:pt>
                <c:pt idx="5251">
                  <c:v>385000</c:v>
                </c:pt>
                <c:pt idx="5252">
                  <c:v>390000</c:v>
                </c:pt>
                <c:pt idx="5253">
                  <c:v>395000</c:v>
                </c:pt>
                <c:pt idx="5254">
                  <c:v>399996</c:v>
                </c:pt>
                <c:pt idx="5255">
                  <c:v>400000</c:v>
                </c:pt>
                <c:pt idx="5256">
                  <c:v>408000</c:v>
                </c:pt>
                <c:pt idx="5257">
                  <c:v>410000</c:v>
                </c:pt>
                <c:pt idx="5258">
                  <c:v>414996</c:v>
                </c:pt>
                <c:pt idx="5259">
                  <c:v>415000</c:v>
                </c:pt>
                <c:pt idx="5260">
                  <c:v>420000</c:v>
                </c:pt>
                <c:pt idx="5261">
                  <c:v>425000</c:v>
                </c:pt>
                <c:pt idx="5262">
                  <c:v>430000</c:v>
                </c:pt>
                <c:pt idx="5263">
                  <c:v>444000</c:v>
                </c:pt>
                <c:pt idx="5264">
                  <c:v>445000</c:v>
                </c:pt>
                <c:pt idx="5265">
                  <c:v>450000</c:v>
                </c:pt>
                <c:pt idx="5266">
                  <c:v>470000</c:v>
                </c:pt>
                <c:pt idx="5267">
                  <c:v>480000</c:v>
                </c:pt>
                <c:pt idx="5268">
                  <c:v>487000</c:v>
                </c:pt>
                <c:pt idx="5269">
                  <c:v>500000</c:v>
                </c:pt>
                <c:pt idx="5270">
                  <c:v>504000</c:v>
                </c:pt>
                <c:pt idx="5271">
                  <c:v>510000</c:v>
                </c:pt>
                <c:pt idx="5272">
                  <c:v>522000</c:v>
                </c:pt>
                <c:pt idx="5273">
                  <c:v>525000</c:v>
                </c:pt>
                <c:pt idx="5274">
                  <c:v>528000</c:v>
                </c:pt>
                <c:pt idx="5275">
                  <c:v>540000</c:v>
                </c:pt>
                <c:pt idx="5276">
                  <c:v>543000</c:v>
                </c:pt>
                <c:pt idx="5277">
                  <c:v>550000</c:v>
                </c:pt>
                <c:pt idx="5278">
                  <c:v>552000</c:v>
                </c:pt>
                <c:pt idx="5279">
                  <c:v>564000</c:v>
                </c:pt>
                <c:pt idx="5280">
                  <c:v>572400</c:v>
                </c:pt>
                <c:pt idx="5281">
                  <c:v>576000</c:v>
                </c:pt>
                <c:pt idx="5282">
                  <c:v>590000</c:v>
                </c:pt>
                <c:pt idx="5283">
                  <c:v>600000</c:v>
                </c:pt>
                <c:pt idx="5284">
                  <c:v>612000</c:v>
                </c:pt>
                <c:pt idx="5285">
                  <c:v>616000</c:v>
                </c:pt>
                <c:pt idx="5286">
                  <c:v>636000</c:v>
                </c:pt>
                <c:pt idx="5287">
                  <c:v>648000</c:v>
                </c:pt>
                <c:pt idx="5288">
                  <c:v>650000</c:v>
                </c:pt>
                <c:pt idx="5289">
                  <c:v>660000</c:v>
                </c:pt>
                <c:pt idx="5290">
                  <c:v>667680</c:v>
                </c:pt>
                <c:pt idx="5291">
                  <c:v>700000</c:v>
                </c:pt>
                <c:pt idx="5292">
                  <c:v>700053.85</c:v>
                </c:pt>
                <c:pt idx="5293">
                  <c:v>708000</c:v>
                </c:pt>
                <c:pt idx="5294">
                  <c:v>720000</c:v>
                </c:pt>
                <c:pt idx="5295">
                  <c:v>725000</c:v>
                </c:pt>
                <c:pt idx="5296">
                  <c:v>741600</c:v>
                </c:pt>
                <c:pt idx="5297">
                  <c:v>750000</c:v>
                </c:pt>
                <c:pt idx="5298">
                  <c:v>756000</c:v>
                </c:pt>
                <c:pt idx="5299">
                  <c:v>762000</c:v>
                </c:pt>
                <c:pt idx="5300">
                  <c:v>780000</c:v>
                </c:pt>
                <c:pt idx="5301">
                  <c:v>800000</c:v>
                </c:pt>
                <c:pt idx="5302">
                  <c:v>828000</c:v>
                </c:pt>
                <c:pt idx="5303">
                  <c:v>840000</c:v>
                </c:pt>
                <c:pt idx="5304">
                  <c:v>889000</c:v>
                </c:pt>
                <c:pt idx="5305">
                  <c:v>900000</c:v>
                </c:pt>
                <c:pt idx="5306">
                  <c:v>948000</c:v>
                </c:pt>
                <c:pt idx="5307">
                  <c:v>1080000</c:v>
                </c:pt>
                <c:pt idx="5308">
                  <c:v>1176000</c:v>
                </c:pt>
                <c:pt idx="5309">
                  <c:v>1200000</c:v>
                </c:pt>
                <c:pt idx="5310">
                  <c:v>1250000</c:v>
                </c:pt>
                <c:pt idx="5311">
                  <c:v>1362000</c:v>
                </c:pt>
                <c:pt idx="5312">
                  <c:v>1440000</c:v>
                </c:pt>
                <c:pt idx="5313">
                  <c:v>1782000</c:v>
                </c:pt>
                <c:pt idx="5314">
                  <c:v>1900000</c:v>
                </c:pt>
                <c:pt idx="5315">
                  <c:v>2039784</c:v>
                </c:pt>
                <c:pt idx="5316">
                  <c:v>3900000</c:v>
                </c:pt>
                <c:pt idx="5317">
                  <c:v>6000000</c:v>
                </c:pt>
                <c:pt idx="5318">
                  <c:v>(blank)</c:v>
                </c:pt>
              </c:strCache>
            </c:strRef>
          </c:cat>
          <c:val>
            <c:numRef>
              <c:f>Sheet4!$D$2:$D$5321</c:f>
              <c:numCache>
                <c:formatCode>General</c:formatCode>
                <c:ptCount val="53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7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25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19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11</c:v>
                </c:pt>
                <c:pt idx="45">
                  <c:v>1</c:v>
                </c:pt>
                <c:pt idx="46">
                  <c:v>5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87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4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3</c:v>
                </c:pt>
                <c:pt idx="74">
                  <c:v>8</c:v>
                </c:pt>
                <c:pt idx="75">
                  <c:v>11</c:v>
                </c:pt>
                <c:pt idx="76">
                  <c:v>14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3</c:v>
                </c:pt>
                <c:pt idx="83">
                  <c:v>3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13</c:v>
                </c:pt>
                <c:pt idx="92">
                  <c:v>2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94</c:v>
                </c:pt>
                <c:pt idx="97">
                  <c:v>3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65</c:v>
                </c:pt>
                <c:pt idx="106">
                  <c:v>1</c:v>
                </c:pt>
                <c:pt idx="107">
                  <c:v>1</c:v>
                </c:pt>
                <c:pt idx="108">
                  <c:v>4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4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1</c:v>
                </c:pt>
                <c:pt idx="118">
                  <c:v>32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5</c:v>
                </c:pt>
                <c:pt idx="127">
                  <c:v>25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5</c:v>
                </c:pt>
                <c:pt idx="136">
                  <c:v>3</c:v>
                </c:pt>
                <c:pt idx="137">
                  <c:v>1</c:v>
                </c:pt>
                <c:pt idx="138">
                  <c:v>1</c:v>
                </c:pt>
                <c:pt idx="139">
                  <c:v>4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37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14</c:v>
                </c:pt>
                <c:pt idx="149">
                  <c:v>4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5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2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3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138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4</c:v>
                </c:pt>
                <c:pt idx="184">
                  <c:v>2</c:v>
                </c:pt>
                <c:pt idx="185">
                  <c:v>2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3</c:v>
                </c:pt>
                <c:pt idx="193">
                  <c:v>1</c:v>
                </c:pt>
                <c:pt idx="194">
                  <c:v>1</c:v>
                </c:pt>
                <c:pt idx="195">
                  <c:v>3</c:v>
                </c:pt>
                <c:pt idx="196">
                  <c:v>2</c:v>
                </c:pt>
                <c:pt idx="197">
                  <c:v>1</c:v>
                </c:pt>
                <c:pt idx="198">
                  <c:v>6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9</c:v>
                </c:pt>
                <c:pt idx="206">
                  <c:v>17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104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2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3</c:v>
                </c:pt>
                <c:pt idx="223">
                  <c:v>1</c:v>
                </c:pt>
                <c:pt idx="224">
                  <c:v>1</c:v>
                </c:pt>
                <c:pt idx="225">
                  <c:v>2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1</c:v>
                </c:pt>
                <c:pt idx="232">
                  <c:v>2</c:v>
                </c:pt>
                <c:pt idx="233">
                  <c:v>3</c:v>
                </c:pt>
                <c:pt idx="234">
                  <c:v>2</c:v>
                </c:pt>
                <c:pt idx="235">
                  <c:v>123</c:v>
                </c:pt>
                <c:pt idx="236">
                  <c:v>21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3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41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4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3</c:v>
                </c:pt>
                <c:pt idx="260">
                  <c:v>11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63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4</c:v>
                </c:pt>
                <c:pt idx="271">
                  <c:v>1</c:v>
                </c:pt>
                <c:pt idx="272">
                  <c:v>1</c:v>
                </c:pt>
                <c:pt idx="273">
                  <c:v>2</c:v>
                </c:pt>
                <c:pt idx="274">
                  <c:v>1</c:v>
                </c:pt>
                <c:pt idx="275">
                  <c:v>1</c:v>
                </c:pt>
                <c:pt idx="276">
                  <c:v>3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3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90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3</c:v>
                </c:pt>
                <c:pt idx="297">
                  <c:v>1</c:v>
                </c:pt>
                <c:pt idx="298">
                  <c:v>2</c:v>
                </c:pt>
                <c:pt idx="299">
                  <c:v>1</c:v>
                </c:pt>
                <c:pt idx="300">
                  <c:v>1</c:v>
                </c:pt>
                <c:pt idx="301">
                  <c:v>14</c:v>
                </c:pt>
                <c:pt idx="302">
                  <c:v>60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2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7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2</c:v>
                </c:pt>
                <c:pt idx="316">
                  <c:v>2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4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39</c:v>
                </c:pt>
                <c:pt idx="339">
                  <c:v>1</c:v>
                </c:pt>
                <c:pt idx="340">
                  <c:v>3</c:v>
                </c:pt>
                <c:pt idx="341">
                  <c:v>5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64</c:v>
                </c:pt>
                <c:pt idx="349">
                  <c:v>14</c:v>
                </c:pt>
                <c:pt idx="350">
                  <c:v>7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10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5</c:v>
                </c:pt>
                <c:pt idx="366">
                  <c:v>2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2</c:v>
                </c:pt>
                <c:pt idx="383">
                  <c:v>1</c:v>
                </c:pt>
                <c:pt idx="384">
                  <c:v>404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2</c:v>
                </c:pt>
                <c:pt idx="393">
                  <c:v>1</c:v>
                </c:pt>
                <c:pt idx="394">
                  <c:v>1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9</c:v>
                </c:pt>
                <c:pt idx="405">
                  <c:v>1</c:v>
                </c:pt>
                <c:pt idx="406">
                  <c:v>1</c:v>
                </c:pt>
                <c:pt idx="407">
                  <c:v>7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2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15</c:v>
                </c:pt>
                <c:pt idx="423">
                  <c:v>1</c:v>
                </c:pt>
                <c:pt idx="424">
                  <c:v>46</c:v>
                </c:pt>
                <c:pt idx="425">
                  <c:v>250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61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2</c:v>
                </c:pt>
                <c:pt idx="447">
                  <c:v>2</c:v>
                </c:pt>
                <c:pt idx="448">
                  <c:v>5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3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3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8</c:v>
                </c:pt>
                <c:pt idx="463">
                  <c:v>1</c:v>
                </c:pt>
                <c:pt idx="464">
                  <c:v>1</c:v>
                </c:pt>
                <c:pt idx="465">
                  <c:v>8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107</c:v>
                </c:pt>
                <c:pt idx="470">
                  <c:v>22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2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2</c:v>
                </c:pt>
                <c:pt idx="481">
                  <c:v>2</c:v>
                </c:pt>
                <c:pt idx="482">
                  <c:v>103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3</c:v>
                </c:pt>
                <c:pt idx="489">
                  <c:v>12</c:v>
                </c:pt>
                <c:pt idx="490">
                  <c:v>1</c:v>
                </c:pt>
                <c:pt idx="491">
                  <c:v>2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2</c:v>
                </c:pt>
                <c:pt idx="497">
                  <c:v>1</c:v>
                </c:pt>
                <c:pt idx="498">
                  <c:v>1</c:v>
                </c:pt>
                <c:pt idx="499">
                  <c:v>2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8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101</c:v>
                </c:pt>
                <c:pt idx="513">
                  <c:v>1</c:v>
                </c:pt>
                <c:pt idx="514">
                  <c:v>2</c:v>
                </c:pt>
                <c:pt idx="515">
                  <c:v>1</c:v>
                </c:pt>
                <c:pt idx="516">
                  <c:v>3</c:v>
                </c:pt>
                <c:pt idx="517">
                  <c:v>5</c:v>
                </c:pt>
                <c:pt idx="518">
                  <c:v>3</c:v>
                </c:pt>
                <c:pt idx="519">
                  <c:v>1</c:v>
                </c:pt>
                <c:pt idx="520">
                  <c:v>1</c:v>
                </c:pt>
                <c:pt idx="521">
                  <c:v>2</c:v>
                </c:pt>
                <c:pt idx="522">
                  <c:v>3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2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3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2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11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60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3</c:v>
                </c:pt>
                <c:pt idx="560">
                  <c:v>2</c:v>
                </c:pt>
                <c:pt idx="561">
                  <c:v>5</c:v>
                </c:pt>
                <c:pt idx="562">
                  <c:v>2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29</c:v>
                </c:pt>
                <c:pt idx="572">
                  <c:v>128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7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2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2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2</c:v>
                </c:pt>
                <c:pt idx="594">
                  <c:v>1</c:v>
                </c:pt>
                <c:pt idx="595">
                  <c:v>1</c:v>
                </c:pt>
                <c:pt idx="596">
                  <c:v>16</c:v>
                </c:pt>
                <c:pt idx="597">
                  <c:v>1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2</c:v>
                </c:pt>
                <c:pt idx="602">
                  <c:v>4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3</c:v>
                </c:pt>
                <c:pt idx="612">
                  <c:v>2</c:v>
                </c:pt>
                <c:pt idx="613">
                  <c:v>1</c:v>
                </c:pt>
                <c:pt idx="614">
                  <c:v>1</c:v>
                </c:pt>
                <c:pt idx="615">
                  <c:v>136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57</c:v>
                </c:pt>
                <c:pt idx="627">
                  <c:v>19</c:v>
                </c:pt>
                <c:pt idx="628">
                  <c:v>2</c:v>
                </c:pt>
                <c:pt idx="629">
                  <c:v>1</c:v>
                </c:pt>
                <c:pt idx="630">
                  <c:v>1</c:v>
                </c:pt>
                <c:pt idx="631">
                  <c:v>3</c:v>
                </c:pt>
                <c:pt idx="632">
                  <c:v>1</c:v>
                </c:pt>
                <c:pt idx="633">
                  <c:v>2</c:v>
                </c:pt>
                <c:pt idx="634">
                  <c:v>13</c:v>
                </c:pt>
                <c:pt idx="635">
                  <c:v>2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2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2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2</c:v>
                </c:pt>
                <c:pt idx="657">
                  <c:v>5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2</c:v>
                </c:pt>
                <c:pt idx="670">
                  <c:v>1</c:v>
                </c:pt>
                <c:pt idx="671">
                  <c:v>2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3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2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825</c:v>
                </c:pt>
                <c:pt idx="691">
                  <c:v>3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2</c:v>
                </c:pt>
                <c:pt idx="706">
                  <c:v>1</c:v>
                </c:pt>
                <c:pt idx="707">
                  <c:v>3</c:v>
                </c:pt>
                <c:pt idx="708">
                  <c:v>1</c:v>
                </c:pt>
                <c:pt idx="709">
                  <c:v>2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2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7</c:v>
                </c:pt>
                <c:pt idx="725">
                  <c:v>2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6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13</c:v>
                </c:pt>
                <c:pt idx="738">
                  <c:v>2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2</c:v>
                </c:pt>
                <c:pt idx="748">
                  <c:v>1</c:v>
                </c:pt>
                <c:pt idx="749">
                  <c:v>1</c:v>
                </c:pt>
                <c:pt idx="750">
                  <c:v>3</c:v>
                </c:pt>
                <c:pt idx="751">
                  <c:v>2</c:v>
                </c:pt>
                <c:pt idx="752">
                  <c:v>1</c:v>
                </c:pt>
                <c:pt idx="753">
                  <c:v>1</c:v>
                </c:pt>
                <c:pt idx="754">
                  <c:v>21</c:v>
                </c:pt>
                <c:pt idx="755">
                  <c:v>90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109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2</c:v>
                </c:pt>
                <c:pt idx="774">
                  <c:v>2</c:v>
                </c:pt>
                <c:pt idx="775">
                  <c:v>5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18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2</c:v>
                </c:pt>
                <c:pt idx="790">
                  <c:v>1</c:v>
                </c:pt>
                <c:pt idx="791">
                  <c:v>1</c:v>
                </c:pt>
                <c:pt idx="792">
                  <c:v>3</c:v>
                </c:pt>
                <c:pt idx="793">
                  <c:v>6</c:v>
                </c:pt>
                <c:pt idx="794">
                  <c:v>2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3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220</c:v>
                </c:pt>
                <c:pt idx="804">
                  <c:v>1</c:v>
                </c:pt>
                <c:pt idx="805">
                  <c:v>33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3</c:v>
                </c:pt>
                <c:pt idx="815">
                  <c:v>1</c:v>
                </c:pt>
                <c:pt idx="816">
                  <c:v>3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2</c:v>
                </c:pt>
                <c:pt idx="822">
                  <c:v>2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2</c:v>
                </c:pt>
                <c:pt idx="827">
                  <c:v>1</c:v>
                </c:pt>
                <c:pt idx="828">
                  <c:v>1</c:v>
                </c:pt>
                <c:pt idx="829">
                  <c:v>57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7</c:v>
                </c:pt>
                <c:pt idx="834">
                  <c:v>20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6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5</c:v>
                </c:pt>
                <c:pt idx="850">
                  <c:v>1</c:v>
                </c:pt>
                <c:pt idx="851">
                  <c:v>1</c:v>
                </c:pt>
                <c:pt idx="852">
                  <c:v>2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2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182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3</c:v>
                </c:pt>
                <c:pt idx="886">
                  <c:v>2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5</c:v>
                </c:pt>
                <c:pt idx="894">
                  <c:v>13</c:v>
                </c:pt>
                <c:pt idx="895">
                  <c:v>3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3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2</c:v>
                </c:pt>
                <c:pt idx="904">
                  <c:v>1</c:v>
                </c:pt>
                <c:pt idx="905">
                  <c:v>1</c:v>
                </c:pt>
                <c:pt idx="906">
                  <c:v>8</c:v>
                </c:pt>
                <c:pt idx="907">
                  <c:v>4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120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2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5</c:v>
                </c:pt>
                <c:pt idx="923">
                  <c:v>2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2</c:v>
                </c:pt>
                <c:pt idx="928">
                  <c:v>3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28</c:v>
                </c:pt>
                <c:pt idx="934">
                  <c:v>136</c:v>
                </c:pt>
                <c:pt idx="935">
                  <c:v>2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5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6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20</c:v>
                </c:pt>
                <c:pt idx="964">
                  <c:v>1</c:v>
                </c:pt>
                <c:pt idx="965">
                  <c:v>8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3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37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4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3</c:v>
                </c:pt>
                <c:pt idx="989">
                  <c:v>1</c:v>
                </c:pt>
                <c:pt idx="990">
                  <c:v>1</c:v>
                </c:pt>
                <c:pt idx="991">
                  <c:v>517</c:v>
                </c:pt>
                <c:pt idx="992">
                  <c:v>68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2</c:v>
                </c:pt>
                <c:pt idx="999">
                  <c:v>7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2</c:v>
                </c:pt>
                <c:pt idx="1008">
                  <c:v>2</c:v>
                </c:pt>
                <c:pt idx="1009">
                  <c:v>1</c:v>
                </c:pt>
                <c:pt idx="1010">
                  <c:v>2</c:v>
                </c:pt>
                <c:pt idx="1011">
                  <c:v>1</c:v>
                </c:pt>
                <c:pt idx="1012">
                  <c:v>1</c:v>
                </c:pt>
                <c:pt idx="1013">
                  <c:v>3</c:v>
                </c:pt>
                <c:pt idx="1014">
                  <c:v>1</c:v>
                </c:pt>
                <c:pt idx="1015">
                  <c:v>2</c:v>
                </c:pt>
                <c:pt idx="1016">
                  <c:v>6</c:v>
                </c:pt>
                <c:pt idx="1017">
                  <c:v>5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12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6</c:v>
                </c:pt>
                <c:pt idx="1031">
                  <c:v>12</c:v>
                </c:pt>
                <c:pt idx="1032">
                  <c:v>1</c:v>
                </c:pt>
                <c:pt idx="1033">
                  <c:v>2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2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2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3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631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5</c:v>
                </c:pt>
                <c:pt idx="1065">
                  <c:v>1</c:v>
                </c:pt>
                <c:pt idx="1066">
                  <c:v>4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2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5</c:v>
                </c:pt>
                <c:pt idx="1086">
                  <c:v>2</c:v>
                </c:pt>
                <c:pt idx="1087">
                  <c:v>1</c:v>
                </c:pt>
                <c:pt idx="1088">
                  <c:v>4</c:v>
                </c:pt>
                <c:pt idx="1089">
                  <c:v>15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3</c:v>
                </c:pt>
                <c:pt idx="1096">
                  <c:v>24</c:v>
                </c:pt>
                <c:pt idx="1097">
                  <c:v>2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6</c:v>
                </c:pt>
                <c:pt idx="1104">
                  <c:v>1</c:v>
                </c:pt>
                <c:pt idx="1105">
                  <c:v>2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2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2</c:v>
                </c:pt>
                <c:pt idx="1117">
                  <c:v>1</c:v>
                </c:pt>
                <c:pt idx="1118">
                  <c:v>3</c:v>
                </c:pt>
                <c:pt idx="1119">
                  <c:v>1</c:v>
                </c:pt>
                <c:pt idx="1120">
                  <c:v>1</c:v>
                </c:pt>
                <c:pt idx="1121">
                  <c:v>2</c:v>
                </c:pt>
                <c:pt idx="1122">
                  <c:v>1</c:v>
                </c:pt>
                <c:pt idx="1123">
                  <c:v>1</c:v>
                </c:pt>
                <c:pt idx="1124">
                  <c:v>3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3</c:v>
                </c:pt>
                <c:pt idx="1130">
                  <c:v>22</c:v>
                </c:pt>
                <c:pt idx="1131">
                  <c:v>175</c:v>
                </c:pt>
                <c:pt idx="1132">
                  <c:v>5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2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35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2</c:v>
                </c:pt>
                <c:pt idx="1161">
                  <c:v>4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16</c:v>
                </c:pt>
                <c:pt idx="1166">
                  <c:v>1</c:v>
                </c:pt>
                <c:pt idx="1167">
                  <c:v>1</c:v>
                </c:pt>
                <c:pt idx="1168">
                  <c:v>42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2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2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2</c:v>
                </c:pt>
                <c:pt idx="1184">
                  <c:v>1</c:v>
                </c:pt>
                <c:pt idx="1185">
                  <c:v>3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2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242</c:v>
                </c:pt>
                <c:pt idx="1207">
                  <c:v>1</c:v>
                </c:pt>
                <c:pt idx="1208">
                  <c:v>1</c:v>
                </c:pt>
                <c:pt idx="1209">
                  <c:v>38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1</c:v>
                </c:pt>
                <c:pt idx="1219">
                  <c:v>1</c:v>
                </c:pt>
                <c:pt idx="1220">
                  <c:v>2</c:v>
                </c:pt>
                <c:pt idx="1221">
                  <c:v>1</c:v>
                </c:pt>
                <c:pt idx="1222">
                  <c:v>1</c:v>
                </c:pt>
                <c:pt idx="1223">
                  <c:v>2</c:v>
                </c:pt>
                <c:pt idx="1224">
                  <c:v>3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2</c:v>
                </c:pt>
                <c:pt idx="1229">
                  <c:v>2</c:v>
                </c:pt>
                <c:pt idx="1230">
                  <c:v>1</c:v>
                </c:pt>
                <c:pt idx="1231">
                  <c:v>3</c:v>
                </c:pt>
                <c:pt idx="1232">
                  <c:v>1</c:v>
                </c:pt>
                <c:pt idx="1233">
                  <c:v>2</c:v>
                </c:pt>
                <c:pt idx="1234">
                  <c:v>1</c:v>
                </c:pt>
                <c:pt idx="1235">
                  <c:v>1</c:v>
                </c:pt>
                <c:pt idx="1236">
                  <c:v>2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3</c:v>
                </c:pt>
                <c:pt idx="1241">
                  <c:v>1</c:v>
                </c:pt>
                <c:pt idx="1242">
                  <c:v>159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2</c:v>
                </c:pt>
                <c:pt idx="1248">
                  <c:v>2</c:v>
                </c:pt>
                <c:pt idx="1249">
                  <c:v>1</c:v>
                </c:pt>
                <c:pt idx="1250">
                  <c:v>4</c:v>
                </c:pt>
                <c:pt idx="1251">
                  <c:v>22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2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3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2</c:v>
                </c:pt>
                <c:pt idx="1276">
                  <c:v>1</c:v>
                </c:pt>
                <c:pt idx="1277">
                  <c:v>1</c:v>
                </c:pt>
                <c:pt idx="1278">
                  <c:v>2</c:v>
                </c:pt>
                <c:pt idx="1279">
                  <c:v>1</c:v>
                </c:pt>
                <c:pt idx="1280">
                  <c:v>1</c:v>
                </c:pt>
                <c:pt idx="1281">
                  <c:v>2</c:v>
                </c:pt>
                <c:pt idx="1282">
                  <c:v>1</c:v>
                </c:pt>
                <c:pt idx="1283">
                  <c:v>3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146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2</c:v>
                </c:pt>
                <c:pt idx="1294">
                  <c:v>1</c:v>
                </c:pt>
                <c:pt idx="1295">
                  <c:v>2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2</c:v>
                </c:pt>
                <c:pt idx="1301">
                  <c:v>2</c:v>
                </c:pt>
                <c:pt idx="1302">
                  <c:v>1</c:v>
                </c:pt>
                <c:pt idx="1303">
                  <c:v>2</c:v>
                </c:pt>
                <c:pt idx="1304">
                  <c:v>1</c:v>
                </c:pt>
                <c:pt idx="1305">
                  <c:v>3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3</c:v>
                </c:pt>
                <c:pt idx="1315">
                  <c:v>2</c:v>
                </c:pt>
                <c:pt idx="1316">
                  <c:v>2</c:v>
                </c:pt>
                <c:pt idx="1317">
                  <c:v>17</c:v>
                </c:pt>
                <c:pt idx="1318">
                  <c:v>1</c:v>
                </c:pt>
                <c:pt idx="1319">
                  <c:v>2</c:v>
                </c:pt>
                <c:pt idx="1320">
                  <c:v>4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41</c:v>
                </c:pt>
                <c:pt idx="1326">
                  <c:v>2</c:v>
                </c:pt>
                <c:pt idx="1327">
                  <c:v>1</c:v>
                </c:pt>
                <c:pt idx="1328">
                  <c:v>1</c:v>
                </c:pt>
                <c:pt idx="1329">
                  <c:v>3</c:v>
                </c:pt>
                <c:pt idx="1330">
                  <c:v>1</c:v>
                </c:pt>
                <c:pt idx="1331">
                  <c:v>1</c:v>
                </c:pt>
                <c:pt idx="1332">
                  <c:v>2</c:v>
                </c:pt>
                <c:pt idx="1333">
                  <c:v>2</c:v>
                </c:pt>
                <c:pt idx="1334">
                  <c:v>1</c:v>
                </c:pt>
                <c:pt idx="1335">
                  <c:v>1</c:v>
                </c:pt>
                <c:pt idx="1336">
                  <c:v>3</c:v>
                </c:pt>
                <c:pt idx="1337">
                  <c:v>1</c:v>
                </c:pt>
                <c:pt idx="1338">
                  <c:v>3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2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5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113</c:v>
                </c:pt>
                <c:pt idx="1351">
                  <c:v>1</c:v>
                </c:pt>
                <c:pt idx="1352">
                  <c:v>876</c:v>
                </c:pt>
                <c:pt idx="1353">
                  <c:v>2</c:v>
                </c:pt>
                <c:pt idx="1354">
                  <c:v>1</c:v>
                </c:pt>
                <c:pt idx="1355">
                  <c:v>2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3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5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2</c:v>
                </c:pt>
                <c:pt idx="1378">
                  <c:v>3</c:v>
                </c:pt>
                <c:pt idx="1379">
                  <c:v>1</c:v>
                </c:pt>
                <c:pt idx="1380">
                  <c:v>1</c:v>
                </c:pt>
                <c:pt idx="1381">
                  <c:v>11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14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6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61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2</c:v>
                </c:pt>
                <c:pt idx="1412">
                  <c:v>5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2</c:v>
                </c:pt>
                <c:pt idx="1420">
                  <c:v>1</c:v>
                </c:pt>
                <c:pt idx="1421">
                  <c:v>137</c:v>
                </c:pt>
                <c:pt idx="1422">
                  <c:v>25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2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5</c:v>
                </c:pt>
                <c:pt idx="1435">
                  <c:v>4</c:v>
                </c:pt>
                <c:pt idx="1436">
                  <c:v>1</c:v>
                </c:pt>
                <c:pt idx="1437">
                  <c:v>5</c:v>
                </c:pt>
                <c:pt idx="1438">
                  <c:v>4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5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4</c:v>
                </c:pt>
                <c:pt idx="1450">
                  <c:v>16</c:v>
                </c:pt>
                <c:pt idx="1451">
                  <c:v>1</c:v>
                </c:pt>
                <c:pt idx="1452">
                  <c:v>2</c:v>
                </c:pt>
                <c:pt idx="1453">
                  <c:v>4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22</c:v>
                </c:pt>
                <c:pt idx="1459">
                  <c:v>2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2</c:v>
                </c:pt>
                <c:pt idx="1465">
                  <c:v>3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2</c:v>
                </c:pt>
                <c:pt idx="1473">
                  <c:v>1</c:v>
                </c:pt>
                <c:pt idx="1474">
                  <c:v>1</c:v>
                </c:pt>
                <c:pt idx="1475">
                  <c:v>2</c:v>
                </c:pt>
                <c:pt idx="1476">
                  <c:v>2</c:v>
                </c:pt>
                <c:pt idx="1477">
                  <c:v>1</c:v>
                </c:pt>
                <c:pt idx="1478">
                  <c:v>2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3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608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5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2</c:v>
                </c:pt>
                <c:pt idx="1508">
                  <c:v>1</c:v>
                </c:pt>
                <c:pt idx="1509">
                  <c:v>2</c:v>
                </c:pt>
                <c:pt idx="1510">
                  <c:v>1</c:v>
                </c:pt>
                <c:pt idx="1511">
                  <c:v>1</c:v>
                </c:pt>
                <c:pt idx="1512">
                  <c:v>4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4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43</c:v>
                </c:pt>
                <c:pt idx="1530">
                  <c:v>6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4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2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9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33</c:v>
                </c:pt>
                <c:pt idx="1561">
                  <c:v>206</c:v>
                </c:pt>
                <c:pt idx="1562">
                  <c:v>1</c:v>
                </c:pt>
                <c:pt idx="1563">
                  <c:v>2</c:v>
                </c:pt>
                <c:pt idx="1564">
                  <c:v>1</c:v>
                </c:pt>
                <c:pt idx="1565">
                  <c:v>3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2</c:v>
                </c:pt>
                <c:pt idx="1570">
                  <c:v>90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3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17</c:v>
                </c:pt>
                <c:pt idx="1590">
                  <c:v>1</c:v>
                </c:pt>
                <c:pt idx="1591">
                  <c:v>1</c:v>
                </c:pt>
                <c:pt idx="1592">
                  <c:v>2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11</c:v>
                </c:pt>
                <c:pt idx="1598">
                  <c:v>5</c:v>
                </c:pt>
                <c:pt idx="1599">
                  <c:v>2</c:v>
                </c:pt>
                <c:pt idx="1600">
                  <c:v>1</c:v>
                </c:pt>
                <c:pt idx="1601">
                  <c:v>6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4</c:v>
                </c:pt>
                <c:pt idx="1608">
                  <c:v>3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164</c:v>
                </c:pt>
                <c:pt idx="1617">
                  <c:v>19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4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4</c:v>
                </c:pt>
                <c:pt idx="1630">
                  <c:v>4</c:v>
                </c:pt>
                <c:pt idx="1631">
                  <c:v>2</c:v>
                </c:pt>
                <c:pt idx="1632">
                  <c:v>2</c:v>
                </c:pt>
                <c:pt idx="1633">
                  <c:v>1</c:v>
                </c:pt>
                <c:pt idx="1634">
                  <c:v>1</c:v>
                </c:pt>
                <c:pt idx="1635">
                  <c:v>3</c:v>
                </c:pt>
                <c:pt idx="1636">
                  <c:v>3</c:v>
                </c:pt>
                <c:pt idx="1637">
                  <c:v>2</c:v>
                </c:pt>
                <c:pt idx="1638">
                  <c:v>1</c:v>
                </c:pt>
                <c:pt idx="1639">
                  <c:v>36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18</c:v>
                </c:pt>
                <c:pt idx="1651">
                  <c:v>1</c:v>
                </c:pt>
                <c:pt idx="1652">
                  <c:v>1</c:v>
                </c:pt>
                <c:pt idx="1653">
                  <c:v>2</c:v>
                </c:pt>
                <c:pt idx="1654">
                  <c:v>1</c:v>
                </c:pt>
                <c:pt idx="1655">
                  <c:v>1</c:v>
                </c:pt>
                <c:pt idx="1656">
                  <c:v>2</c:v>
                </c:pt>
                <c:pt idx="1657">
                  <c:v>2</c:v>
                </c:pt>
                <c:pt idx="1658">
                  <c:v>1</c:v>
                </c:pt>
                <c:pt idx="1659">
                  <c:v>3</c:v>
                </c:pt>
                <c:pt idx="1660">
                  <c:v>1</c:v>
                </c:pt>
                <c:pt idx="1661">
                  <c:v>1</c:v>
                </c:pt>
                <c:pt idx="1662">
                  <c:v>3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2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830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2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3</c:v>
                </c:pt>
                <c:pt idx="1698">
                  <c:v>4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3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4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2</c:v>
                </c:pt>
                <c:pt idx="1719">
                  <c:v>1</c:v>
                </c:pt>
                <c:pt idx="1720">
                  <c:v>1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20</c:v>
                </c:pt>
                <c:pt idx="1726">
                  <c:v>3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80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2</c:v>
                </c:pt>
                <c:pt idx="1740">
                  <c:v>7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2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6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33</c:v>
                </c:pt>
                <c:pt idx="1757">
                  <c:v>1</c:v>
                </c:pt>
                <c:pt idx="1758">
                  <c:v>155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4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8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4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4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29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3</c:v>
                </c:pt>
                <c:pt idx="1798">
                  <c:v>2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2</c:v>
                </c:pt>
                <c:pt idx="1809">
                  <c:v>3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2</c:v>
                </c:pt>
                <c:pt idx="1818">
                  <c:v>1</c:v>
                </c:pt>
                <c:pt idx="1819">
                  <c:v>47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1</c:v>
                </c:pt>
                <c:pt idx="1827">
                  <c:v>1</c:v>
                </c:pt>
                <c:pt idx="1828">
                  <c:v>1</c:v>
                </c:pt>
                <c:pt idx="1829">
                  <c:v>1</c:v>
                </c:pt>
                <c:pt idx="1830">
                  <c:v>1</c:v>
                </c:pt>
                <c:pt idx="1831">
                  <c:v>2</c:v>
                </c:pt>
                <c:pt idx="1832">
                  <c:v>1</c:v>
                </c:pt>
                <c:pt idx="1833">
                  <c:v>1</c:v>
                </c:pt>
                <c:pt idx="1834">
                  <c:v>168</c:v>
                </c:pt>
                <c:pt idx="1835">
                  <c:v>16</c:v>
                </c:pt>
                <c:pt idx="1836">
                  <c:v>1</c:v>
                </c:pt>
                <c:pt idx="1837">
                  <c:v>3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3</c:v>
                </c:pt>
                <c:pt idx="1848">
                  <c:v>1</c:v>
                </c:pt>
                <c:pt idx="1849">
                  <c:v>2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3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5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2</c:v>
                </c:pt>
                <c:pt idx="1870">
                  <c:v>1</c:v>
                </c:pt>
                <c:pt idx="1871">
                  <c:v>1</c:v>
                </c:pt>
                <c:pt idx="1872">
                  <c:v>5</c:v>
                </c:pt>
                <c:pt idx="1873">
                  <c:v>24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2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5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5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5</c:v>
                </c:pt>
                <c:pt idx="1901">
                  <c:v>2</c:v>
                </c:pt>
                <c:pt idx="1902">
                  <c:v>1</c:v>
                </c:pt>
                <c:pt idx="1903">
                  <c:v>1</c:v>
                </c:pt>
                <c:pt idx="1904">
                  <c:v>5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723</c:v>
                </c:pt>
                <c:pt idx="1911">
                  <c:v>1</c:v>
                </c:pt>
                <c:pt idx="1912">
                  <c:v>1</c:v>
                </c:pt>
                <c:pt idx="1913">
                  <c:v>2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3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3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2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30</c:v>
                </c:pt>
                <c:pt idx="1940">
                  <c:v>2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7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2</c:v>
                </c:pt>
                <c:pt idx="1959">
                  <c:v>1</c:v>
                </c:pt>
                <c:pt idx="1960">
                  <c:v>3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3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2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3</c:v>
                </c:pt>
                <c:pt idx="1976">
                  <c:v>1</c:v>
                </c:pt>
                <c:pt idx="1977">
                  <c:v>1</c:v>
                </c:pt>
                <c:pt idx="1978">
                  <c:v>21</c:v>
                </c:pt>
                <c:pt idx="1979">
                  <c:v>113</c:v>
                </c:pt>
                <c:pt idx="1980">
                  <c:v>3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2</c:v>
                </c:pt>
                <c:pt idx="1990">
                  <c:v>1</c:v>
                </c:pt>
                <c:pt idx="1991">
                  <c:v>33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2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19</c:v>
                </c:pt>
                <c:pt idx="2012">
                  <c:v>1</c:v>
                </c:pt>
                <c:pt idx="2013">
                  <c:v>2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6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8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4</c:v>
                </c:pt>
                <c:pt idx="2039">
                  <c:v>1</c:v>
                </c:pt>
                <c:pt idx="2040">
                  <c:v>8</c:v>
                </c:pt>
                <c:pt idx="2041">
                  <c:v>1</c:v>
                </c:pt>
                <c:pt idx="2042">
                  <c:v>1</c:v>
                </c:pt>
                <c:pt idx="2043">
                  <c:v>8</c:v>
                </c:pt>
                <c:pt idx="2044">
                  <c:v>2</c:v>
                </c:pt>
                <c:pt idx="2045">
                  <c:v>1057</c:v>
                </c:pt>
                <c:pt idx="2046">
                  <c:v>1</c:v>
                </c:pt>
                <c:pt idx="2047">
                  <c:v>1</c:v>
                </c:pt>
                <c:pt idx="2048">
                  <c:v>98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2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2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74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14</c:v>
                </c:pt>
                <c:pt idx="2093">
                  <c:v>2</c:v>
                </c:pt>
                <c:pt idx="2094">
                  <c:v>1</c:v>
                </c:pt>
                <c:pt idx="2095">
                  <c:v>1</c:v>
                </c:pt>
                <c:pt idx="2096">
                  <c:v>4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2</c:v>
                </c:pt>
                <c:pt idx="2101">
                  <c:v>1</c:v>
                </c:pt>
                <c:pt idx="2102">
                  <c:v>1</c:v>
                </c:pt>
                <c:pt idx="2103">
                  <c:v>5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2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2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2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187</c:v>
                </c:pt>
                <c:pt idx="2128">
                  <c:v>1</c:v>
                </c:pt>
                <c:pt idx="2129">
                  <c:v>2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2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4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6</c:v>
                </c:pt>
                <c:pt idx="2148">
                  <c:v>2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5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17</c:v>
                </c:pt>
                <c:pt idx="2163">
                  <c:v>3</c:v>
                </c:pt>
                <c:pt idx="2164">
                  <c:v>1</c:v>
                </c:pt>
                <c:pt idx="2165">
                  <c:v>1</c:v>
                </c:pt>
                <c:pt idx="2166">
                  <c:v>44</c:v>
                </c:pt>
                <c:pt idx="2167">
                  <c:v>1</c:v>
                </c:pt>
                <c:pt idx="2168">
                  <c:v>3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2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58</c:v>
                </c:pt>
                <c:pt idx="2191">
                  <c:v>396</c:v>
                </c:pt>
                <c:pt idx="2192">
                  <c:v>3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4</c:v>
                </c:pt>
                <c:pt idx="2203">
                  <c:v>1</c:v>
                </c:pt>
                <c:pt idx="2204">
                  <c:v>3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2</c:v>
                </c:pt>
                <c:pt idx="2211">
                  <c:v>2</c:v>
                </c:pt>
                <c:pt idx="2212">
                  <c:v>1</c:v>
                </c:pt>
                <c:pt idx="2213">
                  <c:v>2</c:v>
                </c:pt>
                <c:pt idx="2214">
                  <c:v>4</c:v>
                </c:pt>
                <c:pt idx="2215">
                  <c:v>3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31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1</c:v>
                </c:pt>
                <c:pt idx="2230">
                  <c:v>1</c:v>
                </c:pt>
                <c:pt idx="2231">
                  <c:v>2</c:v>
                </c:pt>
                <c:pt idx="2232">
                  <c:v>1</c:v>
                </c:pt>
                <c:pt idx="2233">
                  <c:v>2</c:v>
                </c:pt>
                <c:pt idx="2234">
                  <c:v>2</c:v>
                </c:pt>
                <c:pt idx="2235">
                  <c:v>3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54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2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192</c:v>
                </c:pt>
                <c:pt idx="2254">
                  <c:v>27</c:v>
                </c:pt>
                <c:pt idx="2255">
                  <c:v>5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3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2</c:v>
                </c:pt>
                <c:pt idx="2270">
                  <c:v>3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5</c:v>
                </c:pt>
                <c:pt idx="2287">
                  <c:v>1</c:v>
                </c:pt>
                <c:pt idx="2288">
                  <c:v>1</c:v>
                </c:pt>
                <c:pt idx="2289">
                  <c:v>14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1</c:v>
                </c:pt>
                <c:pt idx="2299">
                  <c:v>2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2</c:v>
                </c:pt>
                <c:pt idx="2305">
                  <c:v>1</c:v>
                </c:pt>
                <c:pt idx="2306">
                  <c:v>1</c:v>
                </c:pt>
                <c:pt idx="2307">
                  <c:v>2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2</c:v>
                </c:pt>
                <c:pt idx="2313">
                  <c:v>3</c:v>
                </c:pt>
                <c:pt idx="2314">
                  <c:v>2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369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2</c:v>
                </c:pt>
                <c:pt idx="2334">
                  <c:v>3</c:v>
                </c:pt>
                <c:pt idx="2335">
                  <c:v>2</c:v>
                </c:pt>
                <c:pt idx="2336">
                  <c:v>2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3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3</c:v>
                </c:pt>
                <c:pt idx="2349">
                  <c:v>1</c:v>
                </c:pt>
                <c:pt idx="2350">
                  <c:v>1</c:v>
                </c:pt>
                <c:pt idx="2351">
                  <c:v>2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3</c:v>
                </c:pt>
                <c:pt idx="2357">
                  <c:v>5</c:v>
                </c:pt>
                <c:pt idx="2358">
                  <c:v>1</c:v>
                </c:pt>
                <c:pt idx="2359">
                  <c:v>2</c:v>
                </c:pt>
                <c:pt idx="2360">
                  <c:v>1</c:v>
                </c:pt>
                <c:pt idx="2361">
                  <c:v>1</c:v>
                </c:pt>
                <c:pt idx="2362">
                  <c:v>10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2</c:v>
                </c:pt>
                <c:pt idx="2373">
                  <c:v>13</c:v>
                </c:pt>
                <c:pt idx="2374">
                  <c:v>2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2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94</c:v>
                </c:pt>
                <c:pt idx="2398">
                  <c:v>653</c:v>
                </c:pt>
                <c:pt idx="2399">
                  <c:v>1</c:v>
                </c:pt>
                <c:pt idx="2400">
                  <c:v>1</c:v>
                </c:pt>
                <c:pt idx="2401">
                  <c:v>3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31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5</c:v>
                </c:pt>
                <c:pt idx="2429">
                  <c:v>2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9</c:v>
                </c:pt>
                <c:pt idx="2435">
                  <c:v>4</c:v>
                </c:pt>
                <c:pt idx="2436">
                  <c:v>2</c:v>
                </c:pt>
                <c:pt idx="2437">
                  <c:v>2</c:v>
                </c:pt>
                <c:pt idx="2438">
                  <c:v>1</c:v>
                </c:pt>
                <c:pt idx="2439">
                  <c:v>4</c:v>
                </c:pt>
                <c:pt idx="2440">
                  <c:v>2</c:v>
                </c:pt>
                <c:pt idx="2441">
                  <c:v>7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3</c:v>
                </c:pt>
                <c:pt idx="2449">
                  <c:v>1</c:v>
                </c:pt>
                <c:pt idx="2450">
                  <c:v>1</c:v>
                </c:pt>
                <c:pt idx="2451">
                  <c:v>3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7</c:v>
                </c:pt>
                <c:pt idx="2459">
                  <c:v>2</c:v>
                </c:pt>
                <c:pt idx="2460">
                  <c:v>1</c:v>
                </c:pt>
                <c:pt idx="2461">
                  <c:v>1</c:v>
                </c:pt>
                <c:pt idx="2462">
                  <c:v>4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3</c:v>
                </c:pt>
                <c:pt idx="2468">
                  <c:v>1</c:v>
                </c:pt>
                <c:pt idx="2469">
                  <c:v>209</c:v>
                </c:pt>
                <c:pt idx="2470">
                  <c:v>1</c:v>
                </c:pt>
                <c:pt idx="2471">
                  <c:v>32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4</c:v>
                </c:pt>
                <c:pt idx="2479">
                  <c:v>1</c:v>
                </c:pt>
                <c:pt idx="2480">
                  <c:v>2</c:v>
                </c:pt>
                <c:pt idx="2481">
                  <c:v>5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19</c:v>
                </c:pt>
                <c:pt idx="2493">
                  <c:v>1</c:v>
                </c:pt>
                <c:pt idx="2494">
                  <c:v>1</c:v>
                </c:pt>
                <c:pt idx="2495">
                  <c:v>3</c:v>
                </c:pt>
                <c:pt idx="2496">
                  <c:v>5</c:v>
                </c:pt>
                <c:pt idx="2497">
                  <c:v>12</c:v>
                </c:pt>
                <c:pt idx="2498">
                  <c:v>2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2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4</c:v>
                </c:pt>
                <c:pt idx="2510">
                  <c:v>1</c:v>
                </c:pt>
                <c:pt idx="2511">
                  <c:v>6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3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2</c:v>
                </c:pt>
                <c:pt idx="2533">
                  <c:v>1</c:v>
                </c:pt>
                <c:pt idx="2534">
                  <c:v>188</c:v>
                </c:pt>
                <c:pt idx="2535">
                  <c:v>2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3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2</c:v>
                </c:pt>
                <c:pt idx="2550">
                  <c:v>9</c:v>
                </c:pt>
                <c:pt idx="2551">
                  <c:v>1</c:v>
                </c:pt>
                <c:pt idx="2552">
                  <c:v>1</c:v>
                </c:pt>
                <c:pt idx="2553">
                  <c:v>3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2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3</c:v>
                </c:pt>
                <c:pt idx="2565">
                  <c:v>3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28</c:v>
                </c:pt>
                <c:pt idx="2575">
                  <c:v>3</c:v>
                </c:pt>
                <c:pt idx="2576">
                  <c:v>2</c:v>
                </c:pt>
                <c:pt idx="2577">
                  <c:v>1</c:v>
                </c:pt>
                <c:pt idx="2578">
                  <c:v>1</c:v>
                </c:pt>
                <c:pt idx="2579">
                  <c:v>75</c:v>
                </c:pt>
                <c:pt idx="2580">
                  <c:v>1</c:v>
                </c:pt>
                <c:pt idx="2581">
                  <c:v>1</c:v>
                </c:pt>
                <c:pt idx="2582">
                  <c:v>4</c:v>
                </c:pt>
                <c:pt idx="2583">
                  <c:v>2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3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2</c:v>
                </c:pt>
                <c:pt idx="2601">
                  <c:v>1</c:v>
                </c:pt>
                <c:pt idx="2602">
                  <c:v>2</c:v>
                </c:pt>
                <c:pt idx="2603">
                  <c:v>1</c:v>
                </c:pt>
                <c:pt idx="2604">
                  <c:v>1</c:v>
                </c:pt>
                <c:pt idx="2605">
                  <c:v>33</c:v>
                </c:pt>
                <c:pt idx="2606">
                  <c:v>219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2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5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2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12</c:v>
                </c:pt>
                <c:pt idx="2635">
                  <c:v>1</c:v>
                </c:pt>
                <c:pt idx="2636">
                  <c:v>2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6</c:v>
                </c:pt>
                <c:pt idx="2641">
                  <c:v>3</c:v>
                </c:pt>
                <c:pt idx="2642">
                  <c:v>2</c:v>
                </c:pt>
                <c:pt idx="2643">
                  <c:v>1</c:v>
                </c:pt>
                <c:pt idx="2644">
                  <c:v>1</c:v>
                </c:pt>
                <c:pt idx="2645">
                  <c:v>2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20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3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110</c:v>
                </c:pt>
                <c:pt idx="2662">
                  <c:v>9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2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3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4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2</c:v>
                </c:pt>
                <c:pt idx="2690">
                  <c:v>9</c:v>
                </c:pt>
                <c:pt idx="2691">
                  <c:v>1</c:v>
                </c:pt>
                <c:pt idx="2692">
                  <c:v>2</c:v>
                </c:pt>
                <c:pt idx="2693">
                  <c:v>1</c:v>
                </c:pt>
                <c:pt idx="2694">
                  <c:v>1</c:v>
                </c:pt>
                <c:pt idx="2695">
                  <c:v>3</c:v>
                </c:pt>
                <c:pt idx="2696">
                  <c:v>1</c:v>
                </c:pt>
                <c:pt idx="2697">
                  <c:v>1</c:v>
                </c:pt>
                <c:pt idx="2698">
                  <c:v>2</c:v>
                </c:pt>
                <c:pt idx="2699">
                  <c:v>3</c:v>
                </c:pt>
                <c:pt idx="2700">
                  <c:v>1</c:v>
                </c:pt>
                <c:pt idx="2701">
                  <c:v>2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4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1505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2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3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4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13</c:v>
                </c:pt>
                <c:pt idx="2747">
                  <c:v>2</c:v>
                </c:pt>
                <c:pt idx="2748">
                  <c:v>1</c:v>
                </c:pt>
                <c:pt idx="2749">
                  <c:v>1</c:v>
                </c:pt>
                <c:pt idx="2750">
                  <c:v>2</c:v>
                </c:pt>
                <c:pt idx="2751">
                  <c:v>2</c:v>
                </c:pt>
                <c:pt idx="2752">
                  <c:v>3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2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2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10</c:v>
                </c:pt>
                <c:pt idx="2768">
                  <c:v>118</c:v>
                </c:pt>
                <c:pt idx="2769">
                  <c:v>1</c:v>
                </c:pt>
                <c:pt idx="2770">
                  <c:v>2</c:v>
                </c:pt>
                <c:pt idx="2771">
                  <c:v>1</c:v>
                </c:pt>
                <c:pt idx="2772">
                  <c:v>3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36</c:v>
                </c:pt>
                <c:pt idx="2780">
                  <c:v>1</c:v>
                </c:pt>
                <c:pt idx="2781">
                  <c:v>1</c:v>
                </c:pt>
                <c:pt idx="2782">
                  <c:v>2</c:v>
                </c:pt>
                <c:pt idx="2783">
                  <c:v>1</c:v>
                </c:pt>
                <c:pt idx="2784">
                  <c:v>2</c:v>
                </c:pt>
                <c:pt idx="2785">
                  <c:v>1</c:v>
                </c:pt>
                <c:pt idx="2786">
                  <c:v>1</c:v>
                </c:pt>
                <c:pt idx="2787">
                  <c:v>3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7</c:v>
                </c:pt>
                <c:pt idx="2793">
                  <c:v>1</c:v>
                </c:pt>
                <c:pt idx="2794">
                  <c:v>1</c:v>
                </c:pt>
                <c:pt idx="2795">
                  <c:v>3</c:v>
                </c:pt>
                <c:pt idx="2796">
                  <c:v>1</c:v>
                </c:pt>
                <c:pt idx="2797">
                  <c:v>1</c:v>
                </c:pt>
                <c:pt idx="2798">
                  <c:v>2</c:v>
                </c:pt>
                <c:pt idx="2799">
                  <c:v>1</c:v>
                </c:pt>
                <c:pt idx="2800">
                  <c:v>1</c:v>
                </c:pt>
                <c:pt idx="2801">
                  <c:v>14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3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5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2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267</c:v>
                </c:pt>
                <c:pt idx="2831">
                  <c:v>23</c:v>
                </c:pt>
                <c:pt idx="2832">
                  <c:v>2</c:v>
                </c:pt>
                <c:pt idx="2833">
                  <c:v>1</c:v>
                </c:pt>
                <c:pt idx="2834">
                  <c:v>1</c:v>
                </c:pt>
                <c:pt idx="2835">
                  <c:v>7</c:v>
                </c:pt>
                <c:pt idx="2836">
                  <c:v>1</c:v>
                </c:pt>
                <c:pt idx="2837">
                  <c:v>1</c:v>
                </c:pt>
                <c:pt idx="2838">
                  <c:v>5</c:v>
                </c:pt>
                <c:pt idx="2839">
                  <c:v>1</c:v>
                </c:pt>
                <c:pt idx="2840">
                  <c:v>1</c:v>
                </c:pt>
                <c:pt idx="2841">
                  <c:v>3</c:v>
                </c:pt>
                <c:pt idx="2842">
                  <c:v>2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2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70</c:v>
                </c:pt>
                <c:pt idx="2855">
                  <c:v>1</c:v>
                </c:pt>
                <c:pt idx="2856">
                  <c:v>3</c:v>
                </c:pt>
                <c:pt idx="2857">
                  <c:v>1</c:v>
                </c:pt>
                <c:pt idx="2858">
                  <c:v>1</c:v>
                </c:pt>
                <c:pt idx="2859">
                  <c:v>6</c:v>
                </c:pt>
                <c:pt idx="2860">
                  <c:v>39</c:v>
                </c:pt>
                <c:pt idx="2861">
                  <c:v>1</c:v>
                </c:pt>
                <c:pt idx="2862">
                  <c:v>2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2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2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2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193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4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2</c:v>
                </c:pt>
                <c:pt idx="2911">
                  <c:v>1</c:v>
                </c:pt>
                <c:pt idx="2912">
                  <c:v>3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3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14</c:v>
                </c:pt>
                <c:pt idx="2924">
                  <c:v>3</c:v>
                </c:pt>
                <c:pt idx="2925">
                  <c:v>1</c:v>
                </c:pt>
                <c:pt idx="2926">
                  <c:v>2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19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2</c:v>
                </c:pt>
                <c:pt idx="2936">
                  <c:v>1</c:v>
                </c:pt>
                <c:pt idx="2937">
                  <c:v>1</c:v>
                </c:pt>
                <c:pt idx="2938">
                  <c:v>4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3</c:v>
                </c:pt>
                <c:pt idx="2946">
                  <c:v>1</c:v>
                </c:pt>
                <c:pt idx="2947">
                  <c:v>1</c:v>
                </c:pt>
                <c:pt idx="2948">
                  <c:v>2</c:v>
                </c:pt>
                <c:pt idx="2949">
                  <c:v>22</c:v>
                </c:pt>
                <c:pt idx="2950">
                  <c:v>133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6</c:v>
                </c:pt>
                <c:pt idx="2962">
                  <c:v>1</c:v>
                </c:pt>
                <c:pt idx="2963">
                  <c:v>1</c:v>
                </c:pt>
                <c:pt idx="2964">
                  <c:v>2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3</c:v>
                </c:pt>
                <c:pt idx="2974">
                  <c:v>1</c:v>
                </c:pt>
                <c:pt idx="2975">
                  <c:v>20</c:v>
                </c:pt>
                <c:pt idx="2976">
                  <c:v>1</c:v>
                </c:pt>
                <c:pt idx="2977">
                  <c:v>2</c:v>
                </c:pt>
                <c:pt idx="2978">
                  <c:v>2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3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2</c:v>
                </c:pt>
                <c:pt idx="2987">
                  <c:v>1</c:v>
                </c:pt>
                <c:pt idx="2988">
                  <c:v>4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34</c:v>
                </c:pt>
                <c:pt idx="2993">
                  <c:v>2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4</c:v>
                </c:pt>
                <c:pt idx="2998">
                  <c:v>3</c:v>
                </c:pt>
                <c:pt idx="2999">
                  <c:v>803</c:v>
                </c:pt>
                <c:pt idx="3000">
                  <c:v>74</c:v>
                </c:pt>
                <c:pt idx="3001">
                  <c:v>1</c:v>
                </c:pt>
                <c:pt idx="3002">
                  <c:v>2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2</c:v>
                </c:pt>
                <c:pt idx="3010">
                  <c:v>4</c:v>
                </c:pt>
                <c:pt idx="3011">
                  <c:v>1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3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2</c:v>
                </c:pt>
                <c:pt idx="3028">
                  <c:v>2</c:v>
                </c:pt>
                <c:pt idx="3029">
                  <c:v>11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10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2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2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205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3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3</c:v>
                </c:pt>
                <c:pt idx="3073">
                  <c:v>1</c:v>
                </c:pt>
                <c:pt idx="3074">
                  <c:v>18</c:v>
                </c:pt>
                <c:pt idx="3075">
                  <c:v>3</c:v>
                </c:pt>
                <c:pt idx="3076">
                  <c:v>1</c:v>
                </c:pt>
                <c:pt idx="3077">
                  <c:v>4</c:v>
                </c:pt>
                <c:pt idx="3078">
                  <c:v>2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3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3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2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22</c:v>
                </c:pt>
                <c:pt idx="3102">
                  <c:v>126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2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29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2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19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2</c:v>
                </c:pt>
                <c:pt idx="3140">
                  <c:v>3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3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2</c:v>
                </c:pt>
                <c:pt idx="3154">
                  <c:v>3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2</c:v>
                </c:pt>
                <c:pt idx="3163">
                  <c:v>199</c:v>
                </c:pt>
                <c:pt idx="3164">
                  <c:v>21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3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18</c:v>
                </c:pt>
                <c:pt idx="3181">
                  <c:v>1</c:v>
                </c:pt>
                <c:pt idx="3182">
                  <c:v>1</c:v>
                </c:pt>
                <c:pt idx="3183">
                  <c:v>6</c:v>
                </c:pt>
                <c:pt idx="3184">
                  <c:v>19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4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3</c:v>
                </c:pt>
                <c:pt idx="3199">
                  <c:v>1</c:v>
                </c:pt>
                <c:pt idx="3200">
                  <c:v>1</c:v>
                </c:pt>
                <c:pt idx="3201">
                  <c:v>2</c:v>
                </c:pt>
                <c:pt idx="3202">
                  <c:v>2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2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101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4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2</c:v>
                </c:pt>
                <c:pt idx="3232">
                  <c:v>1</c:v>
                </c:pt>
                <c:pt idx="3233">
                  <c:v>11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25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4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78</c:v>
                </c:pt>
                <c:pt idx="3264">
                  <c:v>733</c:v>
                </c:pt>
                <c:pt idx="3265">
                  <c:v>1</c:v>
                </c:pt>
                <c:pt idx="3266">
                  <c:v>2</c:v>
                </c:pt>
                <c:pt idx="3267">
                  <c:v>2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4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2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2</c:v>
                </c:pt>
                <c:pt idx="3292">
                  <c:v>1</c:v>
                </c:pt>
                <c:pt idx="3293">
                  <c:v>2</c:v>
                </c:pt>
                <c:pt idx="3294">
                  <c:v>1</c:v>
                </c:pt>
                <c:pt idx="3295">
                  <c:v>9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2</c:v>
                </c:pt>
                <c:pt idx="3300">
                  <c:v>1</c:v>
                </c:pt>
                <c:pt idx="3301">
                  <c:v>2</c:v>
                </c:pt>
                <c:pt idx="3302">
                  <c:v>1</c:v>
                </c:pt>
                <c:pt idx="3303">
                  <c:v>2</c:v>
                </c:pt>
                <c:pt idx="3304">
                  <c:v>1</c:v>
                </c:pt>
                <c:pt idx="3305">
                  <c:v>1</c:v>
                </c:pt>
                <c:pt idx="3306">
                  <c:v>16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2</c:v>
                </c:pt>
                <c:pt idx="3313">
                  <c:v>1</c:v>
                </c:pt>
                <c:pt idx="3314">
                  <c:v>1</c:v>
                </c:pt>
                <c:pt idx="3315">
                  <c:v>81</c:v>
                </c:pt>
                <c:pt idx="3316">
                  <c:v>8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3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2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2</c:v>
                </c:pt>
                <c:pt idx="3337">
                  <c:v>1</c:v>
                </c:pt>
                <c:pt idx="3338">
                  <c:v>1</c:v>
                </c:pt>
                <c:pt idx="3339">
                  <c:v>4</c:v>
                </c:pt>
                <c:pt idx="3340">
                  <c:v>1</c:v>
                </c:pt>
                <c:pt idx="3341">
                  <c:v>2</c:v>
                </c:pt>
                <c:pt idx="3342">
                  <c:v>1</c:v>
                </c:pt>
                <c:pt idx="3343">
                  <c:v>14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2</c:v>
                </c:pt>
                <c:pt idx="3350">
                  <c:v>1</c:v>
                </c:pt>
                <c:pt idx="3351">
                  <c:v>1</c:v>
                </c:pt>
                <c:pt idx="3352">
                  <c:v>2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488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4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2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2</c:v>
                </c:pt>
                <c:pt idx="3387">
                  <c:v>4</c:v>
                </c:pt>
                <c:pt idx="3388">
                  <c:v>1</c:v>
                </c:pt>
                <c:pt idx="3389">
                  <c:v>1</c:v>
                </c:pt>
                <c:pt idx="3390">
                  <c:v>24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5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14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7</c:v>
                </c:pt>
                <c:pt idx="3415">
                  <c:v>123</c:v>
                </c:pt>
                <c:pt idx="3416">
                  <c:v>2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10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2</c:v>
                </c:pt>
                <c:pt idx="3433">
                  <c:v>1</c:v>
                </c:pt>
                <c:pt idx="3434">
                  <c:v>3</c:v>
                </c:pt>
                <c:pt idx="3435">
                  <c:v>1</c:v>
                </c:pt>
                <c:pt idx="3436">
                  <c:v>15</c:v>
                </c:pt>
                <c:pt idx="3437">
                  <c:v>1</c:v>
                </c:pt>
                <c:pt idx="3438">
                  <c:v>2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4</c:v>
                </c:pt>
                <c:pt idx="3444">
                  <c:v>1</c:v>
                </c:pt>
                <c:pt idx="3445">
                  <c:v>3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2</c:v>
                </c:pt>
                <c:pt idx="3452">
                  <c:v>109</c:v>
                </c:pt>
                <c:pt idx="3453">
                  <c:v>13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3</c:v>
                </c:pt>
                <c:pt idx="3459">
                  <c:v>1</c:v>
                </c:pt>
                <c:pt idx="3460">
                  <c:v>2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2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2</c:v>
                </c:pt>
                <c:pt idx="3474">
                  <c:v>19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16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3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3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2</c:v>
                </c:pt>
                <c:pt idx="3497">
                  <c:v>1</c:v>
                </c:pt>
                <c:pt idx="3498">
                  <c:v>4</c:v>
                </c:pt>
                <c:pt idx="3499">
                  <c:v>4</c:v>
                </c:pt>
                <c:pt idx="3500">
                  <c:v>3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811</c:v>
                </c:pt>
                <c:pt idx="3505">
                  <c:v>2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2</c:v>
                </c:pt>
                <c:pt idx="3513">
                  <c:v>1</c:v>
                </c:pt>
                <c:pt idx="3514">
                  <c:v>2</c:v>
                </c:pt>
                <c:pt idx="3515">
                  <c:v>3</c:v>
                </c:pt>
                <c:pt idx="3516">
                  <c:v>8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21</c:v>
                </c:pt>
                <c:pt idx="3523">
                  <c:v>1</c:v>
                </c:pt>
                <c:pt idx="3524">
                  <c:v>1</c:v>
                </c:pt>
                <c:pt idx="3525">
                  <c:v>2</c:v>
                </c:pt>
                <c:pt idx="3526">
                  <c:v>1</c:v>
                </c:pt>
                <c:pt idx="3527">
                  <c:v>1</c:v>
                </c:pt>
                <c:pt idx="3528">
                  <c:v>2</c:v>
                </c:pt>
                <c:pt idx="3529">
                  <c:v>1</c:v>
                </c:pt>
                <c:pt idx="3530">
                  <c:v>1</c:v>
                </c:pt>
                <c:pt idx="3531">
                  <c:v>2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17</c:v>
                </c:pt>
                <c:pt idx="3542">
                  <c:v>90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2</c:v>
                </c:pt>
                <c:pt idx="3548">
                  <c:v>1</c:v>
                </c:pt>
                <c:pt idx="3549">
                  <c:v>4</c:v>
                </c:pt>
                <c:pt idx="3550">
                  <c:v>1</c:v>
                </c:pt>
                <c:pt idx="3551">
                  <c:v>1</c:v>
                </c:pt>
                <c:pt idx="3552">
                  <c:v>2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4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2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10</c:v>
                </c:pt>
                <c:pt idx="3575">
                  <c:v>1</c:v>
                </c:pt>
                <c:pt idx="3576">
                  <c:v>1</c:v>
                </c:pt>
                <c:pt idx="3577">
                  <c:v>2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2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20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2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86</c:v>
                </c:pt>
                <c:pt idx="3596">
                  <c:v>13</c:v>
                </c:pt>
                <c:pt idx="3597">
                  <c:v>1</c:v>
                </c:pt>
                <c:pt idx="3598">
                  <c:v>2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3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2</c:v>
                </c:pt>
                <c:pt idx="3608">
                  <c:v>2</c:v>
                </c:pt>
                <c:pt idx="3609">
                  <c:v>1</c:v>
                </c:pt>
                <c:pt idx="3610">
                  <c:v>4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2</c:v>
                </c:pt>
                <c:pt idx="3621">
                  <c:v>1</c:v>
                </c:pt>
                <c:pt idx="3622">
                  <c:v>5</c:v>
                </c:pt>
                <c:pt idx="3623">
                  <c:v>2</c:v>
                </c:pt>
                <c:pt idx="3624">
                  <c:v>1</c:v>
                </c:pt>
                <c:pt idx="3625">
                  <c:v>11</c:v>
                </c:pt>
                <c:pt idx="3626">
                  <c:v>2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2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2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248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2</c:v>
                </c:pt>
                <c:pt idx="3650">
                  <c:v>2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4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3</c:v>
                </c:pt>
                <c:pt idx="3659">
                  <c:v>1</c:v>
                </c:pt>
                <c:pt idx="3660">
                  <c:v>2</c:v>
                </c:pt>
                <c:pt idx="3661">
                  <c:v>2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2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10</c:v>
                </c:pt>
                <c:pt idx="3692">
                  <c:v>73</c:v>
                </c:pt>
                <c:pt idx="3693">
                  <c:v>1</c:v>
                </c:pt>
                <c:pt idx="3694">
                  <c:v>2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13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2</c:v>
                </c:pt>
                <c:pt idx="3705">
                  <c:v>1</c:v>
                </c:pt>
                <c:pt idx="3706">
                  <c:v>6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2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2</c:v>
                </c:pt>
                <c:pt idx="3715">
                  <c:v>1</c:v>
                </c:pt>
                <c:pt idx="3716">
                  <c:v>2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5</c:v>
                </c:pt>
                <c:pt idx="3721">
                  <c:v>1</c:v>
                </c:pt>
                <c:pt idx="3722">
                  <c:v>2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3</c:v>
                </c:pt>
                <c:pt idx="3729">
                  <c:v>1</c:v>
                </c:pt>
                <c:pt idx="3730">
                  <c:v>1</c:v>
                </c:pt>
                <c:pt idx="3731">
                  <c:v>662</c:v>
                </c:pt>
                <c:pt idx="3732">
                  <c:v>54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3</c:v>
                </c:pt>
                <c:pt idx="3746">
                  <c:v>1</c:v>
                </c:pt>
                <c:pt idx="3747">
                  <c:v>1</c:v>
                </c:pt>
                <c:pt idx="3748">
                  <c:v>18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2</c:v>
                </c:pt>
                <c:pt idx="3755">
                  <c:v>8</c:v>
                </c:pt>
                <c:pt idx="3756">
                  <c:v>1</c:v>
                </c:pt>
                <c:pt idx="3757">
                  <c:v>1</c:v>
                </c:pt>
                <c:pt idx="3758">
                  <c:v>5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3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3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74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6</c:v>
                </c:pt>
                <c:pt idx="3781">
                  <c:v>1</c:v>
                </c:pt>
                <c:pt idx="3782">
                  <c:v>1</c:v>
                </c:pt>
                <c:pt idx="3783">
                  <c:v>2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2</c:v>
                </c:pt>
                <c:pt idx="3788">
                  <c:v>6</c:v>
                </c:pt>
                <c:pt idx="3789">
                  <c:v>2</c:v>
                </c:pt>
                <c:pt idx="3790">
                  <c:v>1</c:v>
                </c:pt>
                <c:pt idx="3791">
                  <c:v>16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3</c:v>
                </c:pt>
                <c:pt idx="3797">
                  <c:v>1</c:v>
                </c:pt>
                <c:pt idx="3798">
                  <c:v>2</c:v>
                </c:pt>
                <c:pt idx="3799">
                  <c:v>1</c:v>
                </c:pt>
                <c:pt idx="3800">
                  <c:v>2</c:v>
                </c:pt>
                <c:pt idx="3801">
                  <c:v>1</c:v>
                </c:pt>
                <c:pt idx="3802">
                  <c:v>16</c:v>
                </c:pt>
                <c:pt idx="3803">
                  <c:v>1</c:v>
                </c:pt>
                <c:pt idx="3804">
                  <c:v>146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2</c:v>
                </c:pt>
                <c:pt idx="3818">
                  <c:v>2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4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25</c:v>
                </c:pt>
                <c:pt idx="3829">
                  <c:v>1</c:v>
                </c:pt>
                <c:pt idx="3830">
                  <c:v>1</c:v>
                </c:pt>
                <c:pt idx="3831">
                  <c:v>2</c:v>
                </c:pt>
                <c:pt idx="3832">
                  <c:v>1</c:v>
                </c:pt>
                <c:pt idx="3833">
                  <c:v>3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2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6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82</c:v>
                </c:pt>
                <c:pt idx="3851">
                  <c:v>18</c:v>
                </c:pt>
                <c:pt idx="3852">
                  <c:v>1</c:v>
                </c:pt>
                <c:pt idx="3853">
                  <c:v>2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2</c:v>
                </c:pt>
                <c:pt idx="3858">
                  <c:v>1</c:v>
                </c:pt>
                <c:pt idx="3859">
                  <c:v>11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3</c:v>
                </c:pt>
                <c:pt idx="3866">
                  <c:v>1</c:v>
                </c:pt>
                <c:pt idx="3867">
                  <c:v>11</c:v>
                </c:pt>
                <c:pt idx="3868">
                  <c:v>3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2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189</c:v>
                </c:pt>
                <c:pt idx="3883">
                  <c:v>1</c:v>
                </c:pt>
                <c:pt idx="3884">
                  <c:v>1</c:v>
                </c:pt>
                <c:pt idx="3885">
                  <c:v>2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3</c:v>
                </c:pt>
                <c:pt idx="3892">
                  <c:v>1</c:v>
                </c:pt>
                <c:pt idx="3893">
                  <c:v>10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2</c:v>
                </c:pt>
                <c:pt idx="3898">
                  <c:v>1</c:v>
                </c:pt>
                <c:pt idx="3899">
                  <c:v>1</c:v>
                </c:pt>
                <c:pt idx="3900">
                  <c:v>2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2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54</c:v>
                </c:pt>
                <c:pt idx="3910">
                  <c:v>1</c:v>
                </c:pt>
                <c:pt idx="3911">
                  <c:v>490</c:v>
                </c:pt>
                <c:pt idx="3912">
                  <c:v>1</c:v>
                </c:pt>
                <c:pt idx="3913">
                  <c:v>1</c:v>
                </c:pt>
                <c:pt idx="3914">
                  <c:v>3</c:v>
                </c:pt>
                <c:pt idx="3915">
                  <c:v>1</c:v>
                </c:pt>
                <c:pt idx="3916">
                  <c:v>1</c:v>
                </c:pt>
                <c:pt idx="3917">
                  <c:v>6</c:v>
                </c:pt>
                <c:pt idx="3918">
                  <c:v>1</c:v>
                </c:pt>
                <c:pt idx="3919">
                  <c:v>2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2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7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4</c:v>
                </c:pt>
                <c:pt idx="3939">
                  <c:v>2</c:v>
                </c:pt>
                <c:pt idx="3940">
                  <c:v>1</c:v>
                </c:pt>
                <c:pt idx="3941">
                  <c:v>1</c:v>
                </c:pt>
                <c:pt idx="3942">
                  <c:v>73</c:v>
                </c:pt>
                <c:pt idx="3943">
                  <c:v>14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2</c:v>
                </c:pt>
                <c:pt idx="3949">
                  <c:v>1</c:v>
                </c:pt>
                <c:pt idx="3950">
                  <c:v>1</c:v>
                </c:pt>
                <c:pt idx="3951">
                  <c:v>2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25</c:v>
                </c:pt>
                <c:pt idx="3956">
                  <c:v>1</c:v>
                </c:pt>
                <c:pt idx="3957">
                  <c:v>5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2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2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91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2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3</c:v>
                </c:pt>
                <c:pt idx="3992">
                  <c:v>1</c:v>
                </c:pt>
                <c:pt idx="3993">
                  <c:v>5</c:v>
                </c:pt>
                <c:pt idx="3994">
                  <c:v>1</c:v>
                </c:pt>
                <c:pt idx="3995">
                  <c:v>21</c:v>
                </c:pt>
                <c:pt idx="3996">
                  <c:v>3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9</c:v>
                </c:pt>
                <c:pt idx="4001">
                  <c:v>1</c:v>
                </c:pt>
                <c:pt idx="4002">
                  <c:v>1</c:v>
                </c:pt>
                <c:pt idx="4003">
                  <c:v>2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6</c:v>
                </c:pt>
                <c:pt idx="4011">
                  <c:v>91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3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9</c:v>
                </c:pt>
                <c:pt idx="4029">
                  <c:v>1</c:v>
                </c:pt>
                <c:pt idx="4030">
                  <c:v>2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2</c:v>
                </c:pt>
                <c:pt idx="4036">
                  <c:v>1</c:v>
                </c:pt>
                <c:pt idx="4037">
                  <c:v>5</c:v>
                </c:pt>
                <c:pt idx="4038">
                  <c:v>1</c:v>
                </c:pt>
                <c:pt idx="4039">
                  <c:v>2</c:v>
                </c:pt>
                <c:pt idx="4040">
                  <c:v>1</c:v>
                </c:pt>
                <c:pt idx="4041">
                  <c:v>2</c:v>
                </c:pt>
                <c:pt idx="4042">
                  <c:v>1</c:v>
                </c:pt>
                <c:pt idx="4043">
                  <c:v>2</c:v>
                </c:pt>
                <c:pt idx="4044">
                  <c:v>48</c:v>
                </c:pt>
                <c:pt idx="4045">
                  <c:v>8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2</c:v>
                </c:pt>
                <c:pt idx="4052">
                  <c:v>1</c:v>
                </c:pt>
                <c:pt idx="4053">
                  <c:v>1</c:v>
                </c:pt>
                <c:pt idx="4054">
                  <c:v>2</c:v>
                </c:pt>
                <c:pt idx="4055">
                  <c:v>1</c:v>
                </c:pt>
                <c:pt idx="4056">
                  <c:v>2</c:v>
                </c:pt>
                <c:pt idx="4057">
                  <c:v>1</c:v>
                </c:pt>
                <c:pt idx="4058">
                  <c:v>2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2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573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2</c:v>
                </c:pt>
                <c:pt idx="4086">
                  <c:v>1</c:v>
                </c:pt>
                <c:pt idx="4087">
                  <c:v>1</c:v>
                </c:pt>
                <c:pt idx="4088">
                  <c:v>3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2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8</c:v>
                </c:pt>
                <c:pt idx="4111">
                  <c:v>63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2</c:v>
                </c:pt>
                <c:pt idx="4116">
                  <c:v>1</c:v>
                </c:pt>
                <c:pt idx="4117">
                  <c:v>15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4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2</c:v>
                </c:pt>
                <c:pt idx="4138">
                  <c:v>1</c:v>
                </c:pt>
                <c:pt idx="4139">
                  <c:v>1</c:v>
                </c:pt>
                <c:pt idx="4140">
                  <c:v>2</c:v>
                </c:pt>
                <c:pt idx="4141">
                  <c:v>109</c:v>
                </c:pt>
                <c:pt idx="4142">
                  <c:v>2</c:v>
                </c:pt>
                <c:pt idx="4143">
                  <c:v>16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2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2</c:v>
                </c:pt>
                <c:pt idx="4153">
                  <c:v>1</c:v>
                </c:pt>
                <c:pt idx="4154">
                  <c:v>1</c:v>
                </c:pt>
                <c:pt idx="4155">
                  <c:v>2</c:v>
                </c:pt>
                <c:pt idx="4156">
                  <c:v>5</c:v>
                </c:pt>
                <c:pt idx="4157">
                  <c:v>1</c:v>
                </c:pt>
                <c:pt idx="4158">
                  <c:v>2</c:v>
                </c:pt>
                <c:pt idx="4159">
                  <c:v>9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9</c:v>
                </c:pt>
                <c:pt idx="4164">
                  <c:v>1</c:v>
                </c:pt>
                <c:pt idx="4165">
                  <c:v>2</c:v>
                </c:pt>
                <c:pt idx="4166">
                  <c:v>1</c:v>
                </c:pt>
                <c:pt idx="4167">
                  <c:v>1</c:v>
                </c:pt>
                <c:pt idx="4168">
                  <c:v>88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2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9</c:v>
                </c:pt>
                <c:pt idx="4190">
                  <c:v>20</c:v>
                </c:pt>
                <c:pt idx="4191">
                  <c:v>6</c:v>
                </c:pt>
                <c:pt idx="4192">
                  <c:v>56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2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10</c:v>
                </c:pt>
                <c:pt idx="4208">
                  <c:v>1</c:v>
                </c:pt>
                <c:pt idx="4209">
                  <c:v>1</c:v>
                </c:pt>
                <c:pt idx="4210">
                  <c:v>2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7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2</c:v>
                </c:pt>
                <c:pt idx="4224">
                  <c:v>285</c:v>
                </c:pt>
                <c:pt idx="4225">
                  <c:v>23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2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4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4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6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208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2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7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2</c:v>
                </c:pt>
                <c:pt idx="4275">
                  <c:v>1</c:v>
                </c:pt>
                <c:pt idx="4276">
                  <c:v>2</c:v>
                </c:pt>
                <c:pt idx="4277">
                  <c:v>71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7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11</c:v>
                </c:pt>
                <c:pt idx="4291">
                  <c:v>1</c:v>
                </c:pt>
                <c:pt idx="4292">
                  <c:v>2</c:v>
                </c:pt>
                <c:pt idx="4293">
                  <c:v>1</c:v>
                </c:pt>
                <c:pt idx="4294">
                  <c:v>1</c:v>
                </c:pt>
                <c:pt idx="4295">
                  <c:v>3</c:v>
                </c:pt>
                <c:pt idx="4296">
                  <c:v>2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2</c:v>
                </c:pt>
                <c:pt idx="4301">
                  <c:v>1</c:v>
                </c:pt>
                <c:pt idx="4302">
                  <c:v>97</c:v>
                </c:pt>
                <c:pt idx="4303">
                  <c:v>9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2</c:v>
                </c:pt>
                <c:pt idx="4314">
                  <c:v>3</c:v>
                </c:pt>
                <c:pt idx="4315">
                  <c:v>1</c:v>
                </c:pt>
                <c:pt idx="4316">
                  <c:v>12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3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2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2</c:v>
                </c:pt>
                <c:pt idx="4331">
                  <c:v>1</c:v>
                </c:pt>
                <c:pt idx="4332">
                  <c:v>1</c:v>
                </c:pt>
                <c:pt idx="4333">
                  <c:v>37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2</c:v>
                </c:pt>
                <c:pt idx="4342">
                  <c:v>1</c:v>
                </c:pt>
                <c:pt idx="4343">
                  <c:v>3</c:v>
                </c:pt>
                <c:pt idx="4344">
                  <c:v>3</c:v>
                </c:pt>
                <c:pt idx="4345">
                  <c:v>1</c:v>
                </c:pt>
                <c:pt idx="4346">
                  <c:v>6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3</c:v>
                </c:pt>
                <c:pt idx="4353">
                  <c:v>2</c:v>
                </c:pt>
                <c:pt idx="4354">
                  <c:v>1</c:v>
                </c:pt>
                <c:pt idx="4355">
                  <c:v>44</c:v>
                </c:pt>
                <c:pt idx="4356">
                  <c:v>1</c:v>
                </c:pt>
                <c:pt idx="4357">
                  <c:v>513</c:v>
                </c:pt>
                <c:pt idx="4358">
                  <c:v>2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2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2</c:v>
                </c:pt>
                <c:pt idx="4371">
                  <c:v>2</c:v>
                </c:pt>
                <c:pt idx="4372">
                  <c:v>1</c:v>
                </c:pt>
                <c:pt idx="4373">
                  <c:v>5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9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2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34</c:v>
                </c:pt>
                <c:pt idx="4390">
                  <c:v>11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5</c:v>
                </c:pt>
                <c:pt idx="4395">
                  <c:v>1</c:v>
                </c:pt>
                <c:pt idx="4396">
                  <c:v>1</c:v>
                </c:pt>
                <c:pt idx="4397">
                  <c:v>2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2</c:v>
                </c:pt>
                <c:pt idx="4404">
                  <c:v>1</c:v>
                </c:pt>
                <c:pt idx="4405">
                  <c:v>100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5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6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6</c:v>
                </c:pt>
                <c:pt idx="4425">
                  <c:v>60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4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3</c:v>
                </c:pt>
                <c:pt idx="4436">
                  <c:v>1</c:v>
                </c:pt>
                <c:pt idx="4437">
                  <c:v>1</c:v>
                </c:pt>
                <c:pt idx="4438">
                  <c:v>2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2</c:v>
                </c:pt>
                <c:pt idx="4443">
                  <c:v>45</c:v>
                </c:pt>
                <c:pt idx="4444">
                  <c:v>5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4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203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4</c:v>
                </c:pt>
                <c:pt idx="4465">
                  <c:v>1</c:v>
                </c:pt>
                <c:pt idx="4466">
                  <c:v>1</c:v>
                </c:pt>
                <c:pt idx="4467">
                  <c:v>10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8</c:v>
                </c:pt>
                <c:pt idx="4478">
                  <c:v>1</c:v>
                </c:pt>
                <c:pt idx="4479">
                  <c:v>1</c:v>
                </c:pt>
                <c:pt idx="4480">
                  <c:v>53</c:v>
                </c:pt>
                <c:pt idx="4481">
                  <c:v>1</c:v>
                </c:pt>
                <c:pt idx="4482">
                  <c:v>1</c:v>
                </c:pt>
                <c:pt idx="4483">
                  <c:v>3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2</c:v>
                </c:pt>
                <c:pt idx="4488">
                  <c:v>1</c:v>
                </c:pt>
                <c:pt idx="4489">
                  <c:v>1</c:v>
                </c:pt>
                <c:pt idx="4490">
                  <c:v>5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36</c:v>
                </c:pt>
                <c:pt idx="4497">
                  <c:v>7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2</c:v>
                </c:pt>
                <c:pt idx="4505">
                  <c:v>1</c:v>
                </c:pt>
                <c:pt idx="4506">
                  <c:v>2</c:v>
                </c:pt>
                <c:pt idx="4507">
                  <c:v>3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108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2</c:v>
                </c:pt>
                <c:pt idx="4521">
                  <c:v>4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3</c:v>
                </c:pt>
                <c:pt idx="4533">
                  <c:v>32</c:v>
                </c:pt>
                <c:pt idx="4534">
                  <c:v>5</c:v>
                </c:pt>
                <c:pt idx="4535">
                  <c:v>1</c:v>
                </c:pt>
                <c:pt idx="4536">
                  <c:v>1</c:v>
                </c:pt>
                <c:pt idx="4537">
                  <c:v>3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316</c:v>
                </c:pt>
                <c:pt idx="4548">
                  <c:v>1</c:v>
                </c:pt>
                <c:pt idx="4549">
                  <c:v>23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2</c:v>
                </c:pt>
                <c:pt idx="4554">
                  <c:v>1</c:v>
                </c:pt>
                <c:pt idx="4555">
                  <c:v>4</c:v>
                </c:pt>
                <c:pt idx="4556">
                  <c:v>1</c:v>
                </c:pt>
                <c:pt idx="4557">
                  <c:v>3</c:v>
                </c:pt>
                <c:pt idx="4558">
                  <c:v>1</c:v>
                </c:pt>
                <c:pt idx="4559">
                  <c:v>1</c:v>
                </c:pt>
                <c:pt idx="4560">
                  <c:v>14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4</c:v>
                </c:pt>
                <c:pt idx="4573">
                  <c:v>44</c:v>
                </c:pt>
                <c:pt idx="4574">
                  <c:v>1</c:v>
                </c:pt>
                <c:pt idx="4575">
                  <c:v>2</c:v>
                </c:pt>
                <c:pt idx="4576">
                  <c:v>1</c:v>
                </c:pt>
                <c:pt idx="4577">
                  <c:v>2</c:v>
                </c:pt>
                <c:pt idx="4578">
                  <c:v>2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6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31</c:v>
                </c:pt>
                <c:pt idx="4600">
                  <c:v>2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2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3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2</c:v>
                </c:pt>
                <c:pt idx="4615">
                  <c:v>39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3</c:v>
                </c:pt>
                <c:pt idx="4620">
                  <c:v>1</c:v>
                </c:pt>
                <c:pt idx="4621">
                  <c:v>1</c:v>
                </c:pt>
                <c:pt idx="4622">
                  <c:v>2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11</c:v>
                </c:pt>
                <c:pt idx="4627">
                  <c:v>150</c:v>
                </c:pt>
                <c:pt idx="4628">
                  <c:v>1</c:v>
                </c:pt>
                <c:pt idx="4629">
                  <c:v>1</c:v>
                </c:pt>
                <c:pt idx="4630">
                  <c:v>5</c:v>
                </c:pt>
                <c:pt idx="4631">
                  <c:v>1</c:v>
                </c:pt>
                <c:pt idx="4632">
                  <c:v>1</c:v>
                </c:pt>
                <c:pt idx="4633">
                  <c:v>3</c:v>
                </c:pt>
                <c:pt idx="4634">
                  <c:v>1</c:v>
                </c:pt>
                <c:pt idx="4635">
                  <c:v>2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2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31</c:v>
                </c:pt>
                <c:pt idx="4645">
                  <c:v>6</c:v>
                </c:pt>
                <c:pt idx="4646">
                  <c:v>1</c:v>
                </c:pt>
                <c:pt idx="4647">
                  <c:v>2</c:v>
                </c:pt>
                <c:pt idx="4648">
                  <c:v>1</c:v>
                </c:pt>
                <c:pt idx="4649">
                  <c:v>2</c:v>
                </c:pt>
                <c:pt idx="4650">
                  <c:v>2</c:v>
                </c:pt>
                <c:pt idx="4651">
                  <c:v>1</c:v>
                </c:pt>
                <c:pt idx="4652">
                  <c:v>1</c:v>
                </c:pt>
                <c:pt idx="4653">
                  <c:v>2</c:v>
                </c:pt>
                <c:pt idx="4654">
                  <c:v>1</c:v>
                </c:pt>
                <c:pt idx="4655">
                  <c:v>1</c:v>
                </c:pt>
                <c:pt idx="4656">
                  <c:v>38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5</c:v>
                </c:pt>
                <c:pt idx="4661">
                  <c:v>1</c:v>
                </c:pt>
                <c:pt idx="4662">
                  <c:v>2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5</c:v>
                </c:pt>
                <c:pt idx="4667">
                  <c:v>29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23</c:v>
                </c:pt>
                <c:pt idx="4687">
                  <c:v>4</c:v>
                </c:pt>
                <c:pt idx="4688">
                  <c:v>1</c:v>
                </c:pt>
                <c:pt idx="4689">
                  <c:v>1</c:v>
                </c:pt>
                <c:pt idx="4690">
                  <c:v>2</c:v>
                </c:pt>
                <c:pt idx="4691">
                  <c:v>2</c:v>
                </c:pt>
                <c:pt idx="4692">
                  <c:v>1</c:v>
                </c:pt>
                <c:pt idx="4693">
                  <c:v>2</c:v>
                </c:pt>
                <c:pt idx="4694">
                  <c:v>6</c:v>
                </c:pt>
                <c:pt idx="4695">
                  <c:v>2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497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2</c:v>
                </c:pt>
                <c:pt idx="4713">
                  <c:v>1</c:v>
                </c:pt>
                <c:pt idx="4714">
                  <c:v>1</c:v>
                </c:pt>
                <c:pt idx="4715">
                  <c:v>15</c:v>
                </c:pt>
                <c:pt idx="4716">
                  <c:v>1</c:v>
                </c:pt>
                <c:pt idx="4717">
                  <c:v>1</c:v>
                </c:pt>
                <c:pt idx="4718">
                  <c:v>2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2</c:v>
                </c:pt>
                <c:pt idx="4723">
                  <c:v>1</c:v>
                </c:pt>
                <c:pt idx="4724">
                  <c:v>2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25</c:v>
                </c:pt>
                <c:pt idx="4730">
                  <c:v>3</c:v>
                </c:pt>
                <c:pt idx="4731">
                  <c:v>1</c:v>
                </c:pt>
                <c:pt idx="4732">
                  <c:v>5</c:v>
                </c:pt>
                <c:pt idx="4733">
                  <c:v>1</c:v>
                </c:pt>
                <c:pt idx="4734">
                  <c:v>3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27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2</c:v>
                </c:pt>
                <c:pt idx="4745">
                  <c:v>1</c:v>
                </c:pt>
                <c:pt idx="4746">
                  <c:v>1</c:v>
                </c:pt>
                <c:pt idx="4747">
                  <c:v>4</c:v>
                </c:pt>
                <c:pt idx="4748">
                  <c:v>25</c:v>
                </c:pt>
                <c:pt idx="4749">
                  <c:v>1</c:v>
                </c:pt>
                <c:pt idx="4750">
                  <c:v>1</c:v>
                </c:pt>
                <c:pt idx="4751">
                  <c:v>2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7</c:v>
                </c:pt>
                <c:pt idx="4756">
                  <c:v>1</c:v>
                </c:pt>
                <c:pt idx="4757">
                  <c:v>1</c:v>
                </c:pt>
                <c:pt idx="4758">
                  <c:v>207</c:v>
                </c:pt>
                <c:pt idx="4759">
                  <c:v>1</c:v>
                </c:pt>
                <c:pt idx="4760">
                  <c:v>17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35</c:v>
                </c:pt>
                <c:pt idx="4765">
                  <c:v>1</c:v>
                </c:pt>
                <c:pt idx="4766">
                  <c:v>2</c:v>
                </c:pt>
                <c:pt idx="4767">
                  <c:v>1</c:v>
                </c:pt>
                <c:pt idx="4768">
                  <c:v>1</c:v>
                </c:pt>
                <c:pt idx="4769">
                  <c:v>3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17</c:v>
                </c:pt>
                <c:pt idx="4776">
                  <c:v>1</c:v>
                </c:pt>
                <c:pt idx="4777">
                  <c:v>1</c:v>
                </c:pt>
                <c:pt idx="4778">
                  <c:v>5</c:v>
                </c:pt>
                <c:pt idx="4779">
                  <c:v>1</c:v>
                </c:pt>
                <c:pt idx="4780">
                  <c:v>1</c:v>
                </c:pt>
                <c:pt idx="4781">
                  <c:v>22</c:v>
                </c:pt>
                <c:pt idx="4782">
                  <c:v>2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13</c:v>
                </c:pt>
                <c:pt idx="4792">
                  <c:v>1</c:v>
                </c:pt>
                <c:pt idx="4793">
                  <c:v>1</c:v>
                </c:pt>
                <c:pt idx="4794">
                  <c:v>3</c:v>
                </c:pt>
                <c:pt idx="4795">
                  <c:v>2</c:v>
                </c:pt>
                <c:pt idx="4796">
                  <c:v>1</c:v>
                </c:pt>
                <c:pt idx="4797">
                  <c:v>14</c:v>
                </c:pt>
                <c:pt idx="4798">
                  <c:v>214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9</c:v>
                </c:pt>
                <c:pt idx="4811">
                  <c:v>3</c:v>
                </c:pt>
                <c:pt idx="4812">
                  <c:v>1</c:v>
                </c:pt>
                <c:pt idx="4813">
                  <c:v>39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2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2</c:v>
                </c:pt>
                <c:pt idx="4827">
                  <c:v>15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9</c:v>
                </c:pt>
                <c:pt idx="4837">
                  <c:v>1</c:v>
                </c:pt>
                <c:pt idx="4838">
                  <c:v>1</c:v>
                </c:pt>
                <c:pt idx="4839">
                  <c:v>2</c:v>
                </c:pt>
                <c:pt idx="4840">
                  <c:v>118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3</c:v>
                </c:pt>
                <c:pt idx="4846">
                  <c:v>20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2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10</c:v>
                </c:pt>
                <c:pt idx="4857">
                  <c:v>4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26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2</c:v>
                </c:pt>
                <c:pt idx="4871">
                  <c:v>6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2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2</c:v>
                </c:pt>
                <c:pt idx="4880">
                  <c:v>167</c:v>
                </c:pt>
                <c:pt idx="4881">
                  <c:v>12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9</c:v>
                </c:pt>
                <c:pt idx="4892">
                  <c:v>1</c:v>
                </c:pt>
                <c:pt idx="4893">
                  <c:v>3</c:v>
                </c:pt>
                <c:pt idx="4894">
                  <c:v>13</c:v>
                </c:pt>
                <c:pt idx="4895">
                  <c:v>3</c:v>
                </c:pt>
                <c:pt idx="4896">
                  <c:v>8</c:v>
                </c:pt>
                <c:pt idx="4897">
                  <c:v>2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3</c:v>
                </c:pt>
                <c:pt idx="4904">
                  <c:v>37</c:v>
                </c:pt>
                <c:pt idx="4905">
                  <c:v>1</c:v>
                </c:pt>
                <c:pt idx="4906">
                  <c:v>3</c:v>
                </c:pt>
                <c:pt idx="4907">
                  <c:v>1</c:v>
                </c:pt>
                <c:pt idx="4908">
                  <c:v>3</c:v>
                </c:pt>
                <c:pt idx="4909">
                  <c:v>1</c:v>
                </c:pt>
                <c:pt idx="4910">
                  <c:v>62</c:v>
                </c:pt>
                <c:pt idx="4911">
                  <c:v>2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9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7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2</c:v>
                </c:pt>
                <c:pt idx="4934">
                  <c:v>1</c:v>
                </c:pt>
                <c:pt idx="4935">
                  <c:v>2</c:v>
                </c:pt>
                <c:pt idx="4936">
                  <c:v>1</c:v>
                </c:pt>
                <c:pt idx="4937">
                  <c:v>1</c:v>
                </c:pt>
                <c:pt idx="4938">
                  <c:v>240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7</c:v>
                </c:pt>
                <c:pt idx="4948">
                  <c:v>1</c:v>
                </c:pt>
                <c:pt idx="4949">
                  <c:v>2</c:v>
                </c:pt>
                <c:pt idx="4950">
                  <c:v>1</c:v>
                </c:pt>
                <c:pt idx="4951">
                  <c:v>3</c:v>
                </c:pt>
                <c:pt idx="4952">
                  <c:v>5</c:v>
                </c:pt>
                <c:pt idx="4953">
                  <c:v>1</c:v>
                </c:pt>
                <c:pt idx="4954">
                  <c:v>10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13</c:v>
                </c:pt>
                <c:pt idx="4959">
                  <c:v>2</c:v>
                </c:pt>
                <c:pt idx="4960">
                  <c:v>1</c:v>
                </c:pt>
                <c:pt idx="4961">
                  <c:v>32</c:v>
                </c:pt>
                <c:pt idx="4962">
                  <c:v>5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24</c:v>
                </c:pt>
                <c:pt idx="4968">
                  <c:v>1</c:v>
                </c:pt>
                <c:pt idx="4969">
                  <c:v>1</c:v>
                </c:pt>
                <c:pt idx="4970">
                  <c:v>2</c:v>
                </c:pt>
                <c:pt idx="4971">
                  <c:v>1</c:v>
                </c:pt>
                <c:pt idx="4972">
                  <c:v>8</c:v>
                </c:pt>
                <c:pt idx="4973">
                  <c:v>2</c:v>
                </c:pt>
                <c:pt idx="4974">
                  <c:v>1</c:v>
                </c:pt>
                <c:pt idx="4975">
                  <c:v>3</c:v>
                </c:pt>
                <c:pt idx="4976">
                  <c:v>1</c:v>
                </c:pt>
                <c:pt idx="4977">
                  <c:v>1</c:v>
                </c:pt>
                <c:pt idx="4978">
                  <c:v>14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3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11</c:v>
                </c:pt>
                <c:pt idx="4987">
                  <c:v>100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11</c:v>
                </c:pt>
                <c:pt idx="4995">
                  <c:v>1</c:v>
                </c:pt>
                <c:pt idx="4996">
                  <c:v>3</c:v>
                </c:pt>
                <c:pt idx="4997">
                  <c:v>4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3</c:v>
                </c:pt>
                <c:pt idx="5005">
                  <c:v>47</c:v>
                </c:pt>
                <c:pt idx="5006">
                  <c:v>1</c:v>
                </c:pt>
                <c:pt idx="5007">
                  <c:v>2</c:v>
                </c:pt>
                <c:pt idx="5008">
                  <c:v>4</c:v>
                </c:pt>
                <c:pt idx="5009">
                  <c:v>1</c:v>
                </c:pt>
                <c:pt idx="5010">
                  <c:v>1</c:v>
                </c:pt>
                <c:pt idx="5011">
                  <c:v>4</c:v>
                </c:pt>
                <c:pt idx="5012">
                  <c:v>1</c:v>
                </c:pt>
                <c:pt idx="5013">
                  <c:v>18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60</c:v>
                </c:pt>
                <c:pt idx="5020">
                  <c:v>8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3</c:v>
                </c:pt>
                <c:pt idx="5028">
                  <c:v>6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2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5</c:v>
                </c:pt>
                <c:pt idx="5038">
                  <c:v>1</c:v>
                </c:pt>
                <c:pt idx="5039">
                  <c:v>1</c:v>
                </c:pt>
                <c:pt idx="5040">
                  <c:v>5</c:v>
                </c:pt>
                <c:pt idx="5041">
                  <c:v>71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2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2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3</c:v>
                </c:pt>
                <c:pt idx="5059">
                  <c:v>1</c:v>
                </c:pt>
                <c:pt idx="5060">
                  <c:v>1</c:v>
                </c:pt>
                <c:pt idx="5061">
                  <c:v>91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4</c:v>
                </c:pt>
                <c:pt idx="5070">
                  <c:v>2</c:v>
                </c:pt>
                <c:pt idx="5071">
                  <c:v>2</c:v>
                </c:pt>
                <c:pt idx="5072">
                  <c:v>1</c:v>
                </c:pt>
                <c:pt idx="5073">
                  <c:v>4</c:v>
                </c:pt>
                <c:pt idx="5074">
                  <c:v>1</c:v>
                </c:pt>
                <c:pt idx="5075">
                  <c:v>4</c:v>
                </c:pt>
                <c:pt idx="5076">
                  <c:v>1</c:v>
                </c:pt>
                <c:pt idx="5077">
                  <c:v>32</c:v>
                </c:pt>
                <c:pt idx="5078">
                  <c:v>1</c:v>
                </c:pt>
                <c:pt idx="5079">
                  <c:v>1</c:v>
                </c:pt>
                <c:pt idx="5080">
                  <c:v>4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4</c:v>
                </c:pt>
                <c:pt idx="5087">
                  <c:v>1</c:v>
                </c:pt>
                <c:pt idx="5088">
                  <c:v>4</c:v>
                </c:pt>
                <c:pt idx="5089">
                  <c:v>4</c:v>
                </c:pt>
                <c:pt idx="5090">
                  <c:v>28</c:v>
                </c:pt>
                <c:pt idx="5091">
                  <c:v>1</c:v>
                </c:pt>
                <c:pt idx="5092">
                  <c:v>3</c:v>
                </c:pt>
                <c:pt idx="5093">
                  <c:v>1</c:v>
                </c:pt>
                <c:pt idx="5094">
                  <c:v>12</c:v>
                </c:pt>
                <c:pt idx="5095">
                  <c:v>2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13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2</c:v>
                </c:pt>
                <c:pt idx="5107">
                  <c:v>1</c:v>
                </c:pt>
                <c:pt idx="5108">
                  <c:v>1</c:v>
                </c:pt>
                <c:pt idx="5109">
                  <c:v>2</c:v>
                </c:pt>
                <c:pt idx="5110">
                  <c:v>1</c:v>
                </c:pt>
                <c:pt idx="5111">
                  <c:v>1</c:v>
                </c:pt>
                <c:pt idx="5112">
                  <c:v>122</c:v>
                </c:pt>
                <c:pt idx="5113">
                  <c:v>8</c:v>
                </c:pt>
                <c:pt idx="5114">
                  <c:v>1</c:v>
                </c:pt>
                <c:pt idx="5115">
                  <c:v>7</c:v>
                </c:pt>
                <c:pt idx="5116">
                  <c:v>1</c:v>
                </c:pt>
                <c:pt idx="5117">
                  <c:v>1</c:v>
                </c:pt>
                <c:pt idx="5118">
                  <c:v>3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11</c:v>
                </c:pt>
                <c:pt idx="5123">
                  <c:v>1</c:v>
                </c:pt>
                <c:pt idx="5124">
                  <c:v>7</c:v>
                </c:pt>
                <c:pt idx="5125">
                  <c:v>3</c:v>
                </c:pt>
                <c:pt idx="5126">
                  <c:v>2</c:v>
                </c:pt>
                <c:pt idx="5127">
                  <c:v>1</c:v>
                </c:pt>
                <c:pt idx="5128">
                  <c:v>1</c:v>
                </c:pt>
                <c:pt idx="5129">
                  <c:v>3</c:v>
                </c:pt>
                <c:pt idx="5130">
                  <c:v>1</c:v>
                </c:pt>
                <c:pt idx="5131">
                  <c:v>1</c:v>
                </c:pt>
                <c:pt idx="5132">
                  <c:v>22</c:v>
                </c:pt>
                <c:pt idx="5133">
                  <c:v>1</c:v>
                </c:pt>
                <c:pt idx="5134">
                  <c:v>1</c:v>
                </c:pt>
                <c:pt idx="5135">
                  <c:v>2</c:v>
                </c:pt>
                <c:pt idx="5136">
                  <c:v>1</c:v>
                </c:pt>
                <c:pt idx="5137">
                  <c:v>7</c:v>
                </c:pt>
                <c:pt idx="5138">
                  <c:v>1</c:v>
                </c:pt>
                <c:pt idx="5139">
                  <c:v>1</c:v>
                </c:pt>
                <c:pt idx="5140">
                  <c:v>5</c:v>
                </c:pt>
                <c:pt idx="5141">
                  <c:v>2</c:v>
                </c:pt>
                <c:pt idx="5142">
                  <c:v>1</c:v>
                </c:pt>
                <c:pt idx="5143">
                  <c:v>1</c:v>
                </c:pt>
                <c:pt idx="5144">
                  <c:v>17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34</c:v>
                </c:pt>
                <c:pt idx="5149">
                  <c:v>1</c:v>
                </c:pt>
                <c:pt idx="5150">
                  <c:v>1</c:v>
                </c:pt>
                <c:pt idx="5151">
                  <c:v>4</c:v>
                </c:pt>
                <c:pt idx="5152">
                  <c:v>14</c:v>
                </c:pt>
                <c:pt idx="5153">
                  <c:v>2</c:v>
                </c:pt>
                <c:pt idx="5154">
                  <c:v>1</c:v>
                </c:pt>
                <c:pt idx="5155">
                  <c:v>1</c:v>
                </c:pt>
                <c:pt idx="5156">
                  <c:v>3</c:v>
                </c:pt>
                <c:pt idx="5157">
                  <c:v>1</c:v>
                </c:pt>
                <c:pt idx="5158">
                  <c:v>4</c:v>
                </c:pt>
                <c:pt idx="5159">
                  <c:v>1</c:v>
                </c:pt>
                <c:pt idx="5160">
                  <c:v>1</c:v>
                </c:pt>
                <c:pt idx="5161">
                  <c:v>8</c:v>
                </c:pt>
                <c:pt idx="5162">
                  <c:v>1</c:v>
                </c:pt>
                <c:pt idx="5163">
                  <c:v>1</c:v>
                </c:pt>
                <c:pt idx="5164">
                  <c:v>2</c:v>
                </c:pt>
                <c:pt idx="5165">
                  <c:v>20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3</c:v>
                </c:pt>
                <c:pt idx="5173">
                  <c:v>2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4</c:v>
                </c:pt>
                <c:pt idx="5178">
                  <c:v>1</c:v>
                </c:pt>
                <c:pt idx="5179">
                  <c:v>45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7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3</c:v>
                </c:pt>
                <c:pt idx="5191">
                  <c:v>1</c:v>
                </c:pt>
                <c:pt idx="5192">
                  <c:v>2</c:v>
                </c:pt>
                <c:pt idx="5193">
                  <c:v>1</c:v>
                </c:pt>
                <c:pt idx="5194">
                  <c:v>6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14</c:v>
                </c:pt>
                <c:pt idx="5200">
                  <c:v>3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6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6</c:v>
                </c:pt>
                <c:pt idx="5209">
                  <c:v>1</c:v>
                </c:pt>
                <c:pt idx="5210">
                  <c:v>1</c:v>
                </c:pt>
                <c:pt idx="5211">
                  <c:v>6</c:v>
                </c:pt>
                <c:pt idx="5212">
                  <c:v>1</c:v>
                </c:pt>
                <c:pt idx="5213">
                  <c:v>2</c:v>
                </c:pt>
                <c:pt idx="5214">
                  <c:v>48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4</c:v>
                </c:pt>
                <c:pt idx="5219">
                  <c:v>2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2</c:v>
                </c:pt>
                <c:pt idx="5224">
                  <c:v>1</c:v>
                </c:pt>
                <c:pt idx="5225">
                  <c:v>1</c:v>
                </c:pt>
                <c:pt idx="5226">
                  <c:v>4</c:v>
                </c:pt>
                <c:pt idx="5227">
                  <c:v>1</c:v>
                </c:pt>
                <c:pt idx="5228">
                  <c:v>1</c:v>
                </c:pt>
                <c:pt idx="5229">
                  <c:v>6</c:v>
                </c:pt>
                <c:pt idx="5230">
                  <c:v>1</c:v>
                </c:pt>
                <c:pt idx="5231">
                  <c:v>2</c:v>
                </c:pt>
                <c:pt idx="5232">
                  <c:v>2</c:v>
                </c:pt>
                <c:pt idx="5233">
                  <c:v>2</c:v>
                </c:pt>
                <c:pt idx="5234">
                  <c:v>4</c:v>
                </c:pt>
                <c:pt idx="5235">
                  <c:v>1</c:v>
                </c:pt>
                <c:pt idx="5236">
                  <c:v>11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6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2</c:v>
                </c:pt>
                <c:pt idx="5253">
                  <c:v>1</c:v>
                </c:pt>
                <c:pt idx="5254">
                  <c:v>1</c:v>
                </c:pt>
                <c:pt idx="5255">
                  <c:v>8</c:v>
                </c:pt>
                <c:pt idx="5256">
                  <c:v>2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2</c:v>
                </c:pt>
                <c:pt idx="5266">
                  <c:v>1</c:v>
                </c:pt>
                <c:pt idx="5267">
                  <c:v>6</c:v>
                </c:pt>
                <c:pt idx="5268">
                  <c:v>1</c:v>
                </c:pt>
                <c:pt idx="5269">
                  <c:v>5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3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3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3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2</c:v>
                </c:pt>
                <c:pt idx="5292">
                  <c:v>1</c:v>
                </c:pt>
                <c:pt idx="5293">
                  <c:v>1</c:v>
                </c:pt>
                <c:pt idx="5294">
                  <c:v>2</c:v>
                </c:pt>
                <c:pt idx="5295">
                  <c:v>1</c:v>
                </c:pt>
                <c:pt idx="5296">
                  <c:v>1</c:v>
                </c:pt>
                <c:pt idx="5297">
                  <c:v>2</c:v>
                </c:pt>
                <c:pt idx="5298">
                  <c:v>1</c:v>
                </c:pt>
                <c:pt idx="5299">
                  <c:v>1</c:v>
                </c:pt>
                <c:pt idx="5300">
                  <c:v>5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4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4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F-4B08-9D7A-7AFA19E85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932792"/>
        <c:axId val="605933120"/>
      </c:barChart>
      <c:catAx>
        <c:axId val="60593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3120"/>
        <c:crosses val="autoZero"/>
        <c:auto val="1"/>
        <c:lblAlgn val="ctr"/>
        <c:lblOffset val="100"/>
        <c:noMultiLvlLbl val="0"/>
      </c:catAx>
      <c:valAx>
        <c:axId val="6059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[Data_Understanding.xlsx]Sheet5!PivotTable5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Payment Status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Sheet5!$D$2:$D$5</c:f>
              <c:strCache>
                <c:ptCount val="3"/>
                <c:pt idx="0">
                  <c:v>Charged Off</c:v>
                </c:pt>
                <c:pt idx="1">
                  <c:v>Current</c:v>
                </c:pt>
                <c:pt idx="2">
                  <c:v>Fully Paid</c:v>
                </c:pt>
              </c:strCache>
            </c:strRef>
          </c:cat>
          <c:val>
            <c:numRef>
              <c:f>Sheet5!$E$2:$E$5</c:f>
              <c:numCache>
                <c:formatCode>General</c:formatCode>
                <c:ptCount val="3"/>
                <c:pt idx="0">
                  <c:v>5627</c:v>
                </c:pt>
                <c:pt idx="1">
                  <c:v>1140</c:v>
                </c:pt>
                <c:pt idx="2">
                  <c:v>32950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3-4C46-B86D-20B00BAE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948024"/>
        <c:axId val="591947040"/>
      </c:barChart>
      <c:catAx>
        <c:axId val="59194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47040"/>
        <c:crosses val="autoZero"/>
        <c:auto val="1"/>
        <c:lblAlgn val="ctr"/>
        <c:lblOffset val="100"/>
        <c:noMultiLvlLbl val="0"/>
      </c:catAx>
      <c:valAx>
        <c:axId val="59194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94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Loan</a:t>
            </a:r>
            <a:r>
              <a:rPr lang="en-US" baseline="0" dirty="0"/>
              <a:t> Term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Sheet2!$D$2:$D$4</c:f>
              <c:strCache>
                <c:ptCount val="2"/>
                <c:pt idx="0">
                  <c:v> 36 months</c:v>
                </c:pt>
                <c:pt idx="1">
                  <c:v> 60 months</c:v>
                </c:pt>
              </c:strCache>
            </c:strRef>
          </c:cat>
          <c:val>
            <c:numRef>
              <c:f>Sheet2!$E$2:$E$4</c:f>
              <c:numCache>
                <c:formatCode>General</c:formatCode>
                <c:ptCount val="2"/>
                <c:pt idx="0">
                  <c:v>29096</c:v>
                </c:pt>
                <c:pt idx="1">
                  <c:v>10621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8-4354-A819-C5B76E663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593520"/>
        <c:axId val="645591880"/>
      </c:barChart>
      <c:catAx>
        <c:axId val="64559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591880"/>
        <c:crosses val="autoZero"/>
        <c:auto val="1"/>
        <c:lblAlgn val="ctr"/>
        <c:lblOffset val="100"/>
        <c:noMultiLvlLbl val="0"/>
      </c:catAx>
      <c:valAx>
        <c:axId val="64559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59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Reasons for taking loan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Sheet1!$D$2:$D$17</c:f>
              <c:strCache>
                <c:ptCount val="15"/>
                <c:pt idx="0">
                  <c:v>car</c:v>
                </c:pt>
                <c:pt idx="1">
                  <c:v>credit_card</c:v>
                </c:pt>
                <c:pt idx="2">
                  <c:v>debt_consolidation</c:v>
                </c:pt>
                <c:pt idx="3">
                  <c:v>educational</c:v>
                </c:pt>
                <c:pt idx="4">
                  <c:v>home_improvement</c:v>
                </c:pt>
                <c:pt idx="5">
                  <c:v>house</c:v>
                </c:pt>
                <c:pt idx="6">
                  <c:v>major_purchase</c:v>
                </c:pt>
                <c:pt idx="7">
                  <c:v>medical</c:v>
                </c:pt>
                <c:pt idx="8">
                  <c:v>moving</c:v>
                </c:pt>
                <c:pt idx="9">
                  <c:v>other</c:v>
                </c:pt>
                <c:pt idx="10">
                  <c:v>renewable_energy</c:v>
                </c:pt>
                <c:pt idx="11">
                  <c:v>small_business</c:v>
                </c:pt>
                <c:pt idx="12">
                  <c:v>vacation</c:v>
                </c:pt>
                <c:pt idx="13">
                  <c:v>wedding</c:v>
                </c:pt>
                <c:pt idx="14">
                  <c:v>(blank)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5"/>
                <c:pt idx="0">
                  <c:v>1549</c:v>
                </c:pt>
                <c:pt idx="1">
                  <c:v>5130</c:v>
                </c:pt>
                <c:pt idx="2">
                  <c:v>18641</c:v>
                </c:pt>
                <c:pt idx="3">
                  <c:v>325</c:v>
                </c:pt>
                <c:pt idx="4">
                  <c:v>2976</c:v>
                </c:pt>
                <c:pt idx="5">
                  <c:v>381</c:v>
                </c:pt>
                <c:pt idx="6">
                  <c:v>2187</c:v>
                </c:pt>
                <c:pt idx="7">
                  <c:v>693</c:v>
                </c:pt>
                <c:pt idx="8">
                  <c:v>583</c:v>
                </c:pt>
                <c:pt idx="9">
                  <c:v>3993</c:v>
                </c:pt>
                <c:pt idx="10">
                  <c:v>103</c:v>
                </c:pt>
                <c:pt idx="11">
                  <c:v>1828</c:v>
                </c:pt>
                <c:pt idx="12">
                  <c:v>381</c:v>
                </c:pt>
                <c:pt idx="13">
                  <c:v>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1-4FD3-8F90-30D7F2A47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173880"/>
        <c:axId val="629292096"/>
      </c:barChart>
      <c:catAx>
        <c:axId val="60517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292096"/>
        <c:crosses val="autoZero"/>
        <c:auto val="1"/>
        <c:lblAlgn val="ctr"/>
        <c:lblOffset val="100"/>
        <c:noMultiLvlLbl val="0"/>
      </c:catAx>
      <c:valAx>
        <c:axId val="6292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17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[Data_Understanding.xlsx]Sheet6!PivotTable6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Categories Sanctioned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Sheet6!$D$2:$D$46</c:f>
              <c:multiLvlStrCache>
                <c:ptCount val="36"/>
                <c:lvl>
                  <c:pt idx="0">
                    <c:v>A1</c:v>
                  </c:pt>
                  <c:pt idx="1">
                    <c:v>A2</c:v>
                  </c:pt>
                  <c:pt idx="2">
                    <c:v>A3</c:v>
                  </c:pt>
                  <c:pt idx="3">
                    <c:v>A4</c:v>
                  </c:pt>
                  <c:pt idx="4">
                    <c:v>A5</c:v>
                  </c:pt>
                  <c:pt idx="5">
                    <c:v>B1</c:v>
                  </c:pt>
                  <c:pt idx="6">
                    <c:v>B2</c:v>
                  </c:pt>
                  <c:pt idx="7">
                    <c:v>B3</c:v>
                  </c:pt>
                  <c:pt idx="8">
                    <c:v>B4</c:v>
                  </c:pt>
                  <c:pt idx="9">
                    <c:v>B5</c:v>
                  </c:pt>
                  <c:pt idx="10">
                    <c:v>C1</c:v>
                  </c:pt>
                  <c:pt idx="11">
                    <c:v>C2</c:v>
                  </c:pt>
                  <c:pt idx="12">
                    <c:v>C3</c:v>
                  </c:pt>
                  <c:pt idx="13">
                    <c:v>C4</c:v>
                  </c:pt>
                  <c:pt idx="14">
                    <c:v>C5</c:v>
                  </c:pt>
                  <c:pt idx="15">
                    <c:v>D1</c:v>
                  </c:pt>
                  <c:pt idx="16">
                    <c:v>D2</c:v>
                  </c:pt>
                  <c:pt idx="17">
                    <c:v>D3</c:v>
                  </c:pt>
                  <c:pt idx="18">
                    <c:v>D4</c:v>
                  </c:pt>
                  <c:pt idx="19">
                    <c:v>D5</c:v>
                  </c:pt>
                  <c:pt idx="20">
                    <c:v>E1</c:v>
                  </c:pt>
                  <c:pt idx="21">
                    <c:v>E2</c:v>
                  </c:pt>
                  <c:pt idx="22">
                    <c:v>E3</c:v>
                  </c:pt>
                  <c:pt idx="23">
                    <c:v>E4</c:v>
                  </c:pt>
                  <c:pt idx="24">
                    <c:v>E5</c:v>
                  </c:pt>
                  <c:pt idx="25">
                    <c:v>F1</c:v>
                  </c:pt>
                  <c:pt idx="26">
                    <c:v>F2</c:v>
                  </c:pt>
                  <c:pt idx="27">
                    <c:v>F3</c:v>
                  </c:pt>
                  <c:pt idx="28">
                    <c:v>F4</c:v>
                  </c:pt>
                  <c:pt idx="29">
                    <c:v>F5</c:v>
                  </c:pt>
                  <c:pt idx="30">
                    <c:v>G1</c:v>
                  </c:pt>
                  <c:pt idx="31">
                    <c:v>G2</c:v>
                  </c:pt>
                  <c:pt idx="32">
                    <c:v>G3</c:v>
                  </c:pt>
                  <c:pt idx="33">
                    <c:v>G4</c:v>
                  </c:pt>
                  <c:pt idx="34">
                    <c:v>G5</c:v>
                  </c:pt>
                  <c:pt idx="35">
                    <c:v>(blank)</c:v>
                  </c:pt>
                </c:lvl>
                <c:lvl>
                  <c:pt idx="0">
                    <c:v>A</c:v>
                  </c:pt>
                  <c:pt idx="5">
                    <c:v>B</c:v>
                  </c:pt>
                  <c:pt idx="10">
                    <c:v>C</c:v>
                  </c:pt>
                  <c:pt idx="15">
                    <c:v>D</c:v>
                  </c:pt>
                  <c:pt idx="20">
                    <c:v>E</c:v>
                  </c:pt>
                  <c:pt idx="25">
                    <c:v>F</c:v>
                  </c:pt>
                  <c:pt idx="30">
                    <c:v>G</c:v>
                  </c:pt>
                  <c:pt idx="35">
                    <c:v>(blank)</c:v>
                  </c:pt>
                </c:lvl>
              </c:multiLvlStrCache>
            </c:multiLvlStrRef>
          </c:cat>
          <c:val>
            <c:numRef>
              <c:f>Sheet6!$E$2:$E$46</c:f>
              <c:numCache>
                <c:formatCode>General</c:formatCode>
                <c:ptCount val="36"/>
                <c:pt idx="0">
                  <c:v>1139</c:v>
                </c:pt>
                <c:pt idx="1">
                  <c:v>1508</c:v>
                </c:pt>
                <c:pt idx="2">
                  <c:v>1810</c:v>
                </c:pt>
                <c:pt idx="3">
                  <c:v>2886</c:v>
                </c:pt>
                <c:pt idx="4">
                  <c:v>2742</c:v>
                </c:pt>
                <c:pt idx="5">
                  <c:v>1830</c:v>
                </c:pt>
                <c:pt idx="6">
                  <c:v>2057</c:v>
                </c:pt>
                <c:pt idx="7">
                  <c:v>2917</c:v>
                </c:pt>
                <c:pt idx="8">
                  <c:v>2512</c:v>
                </c:pt>
                <c:pt idx="9">
                  <c:v>2704</c:v>
                </c:pt>
                <c:pt idx="10">
                  <c:v>2136</c:v>
                </c:pt>
                <c:pt idx="11">
                  <c:v>2011</c:v>
                </c:pt>
                <c:pt idx="12">
                  <c:v>1529</c:v>
                </c:pt>
                <c:pt idx="13">
                  <c:v>1236</c:v>
                </c:pt>
                <c:pt idx="14">
                  <c:v>1186</c:v>
                </c:pt>
                <c:pt idx="15">
                  <c:v>931</c:v>
                </c:pt>
                <c:pt idx="16">
                  <c:v>1348</c:v>
                </c:pt>
                <c:pt idx="17">
                  <c:v>1173</c:v>
                </c:pt>
                <c:pt idx="18">
                  <c:v>981</c:v>
                </c:pt>
                <c:pt idx="19">
                  <c:v>874</c:v>
                </c:pt>
                <c:pt idx="20">
                  <c:v>763</c:v>
                </c:pt>
                <c:pt idx="21">
                  <c:v>656</c:v>
                </c:pt>
                <c:pt idx="22">
                  <c:v>553</c:v>
                </c:pt>
                <c:pt idx="23">
                  <c:v>454</c:v>
                </c:pt>
                <c:pt idx="24">
                  <c:v>416</c:v>
                </c:pt>
                <c:pt idx="25">
                  <c:v>329</c:v>
                </c:pt>
                <c:pt idx="26">
                  <c:v>249</c:v>
                </c:pt>
                <c:pt idx="27">
                  <c:v>185</c:v>
                </c:pt>
                <c:pt idx="28">
                  <c:v>168</c:v>
                </c:pt>
                <c:pt idx="29">
                  <c:v>118</c:v>
                </c:pt>
                <c:pt idx="30">
                  <c:v>104</c:v>
                </c:pt>
                <c:pt idx="31">
                  <c:v>78</c:v>
                </c:pt>
                <c:pt idx="32">
                  <c:v>48</c:v>
                </c:pt>
                <c:pt idx="33">
                  <c:v>56</c:v>
                </c:pt>
                <c:pt idx="3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C-4EEA-A081-D3294EC55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035888"/>
        <c:axId val="609037856"/>
      </c:barChart>
      <c:catAx>
        <c:axId val="60903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37856"/>
        <c:crosses val="autoZero"/>
        <c:auto val="1"/>
        <c:lblAlgn val="ctr"/>
        <c:lblOffset val="100"/>
        <c:noMultiLvlLbl val="0"/>
      </c:catAx>
      <c:valAx>
        <c:axId val="60903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3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[Data_Understanding.xlsx]Sheet7!PivotTable7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Status by 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135870516185478"/>
          <c:y val="0.2676221020905003"/>
          <c:w val="0.70195603674540685"/>
          <c:h val="0.564991293133080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Sheet7!$D$2:$D$5</c:f>
              <c:strCache>
                <c:ptCount val="3"/>
                <c:pt idx="0">
                  <c:v>Charged Off</c:v>
                </c:pt>
                <c:pt idx="1">
                  <c:v>Current</c:v>
                </c:pt>
                <c:pt idx="2">
                  <c:v>Fully Paid</c:v>
                </c:pt>
              </c:strCache>
            </c:strRef>
          </c:cat>
          <c:val>
            <c:numRef>
              <c:f>Sheet7!$E$2:$E$5</c:f>
              <c:numCache>
                <c:formatCode>General</c:formatCode>
                <c:ptCount val="3"/>
                <c:pt idx="0">
                  <c:v>68111375</c:v>
                </c:pt>
                <c:pt idx="1">
                  <c:v>19441550</c:v>
                </c:pt>
                <c:pt idx="2">
                  <c:v>358049725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7-4334-859A-03844D22D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639800"/>
        <c:axId val="584651608"/>
      </c:barChart>
      <c:catAx>
        <c:axId val="58463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51608"/>
        <c:crosses val="autoZero"/>
        <c:auto val="1"/>
        <c:lblAlgn val="ctr"/>
        <c:lblOffset val="100"/>
        <c:noMultiLvlLbl val="0"/>
      </c:catAx>
      <c:valAx>
        <c:axId val="58465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3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5D7B-A7A3-4B93-AD15-79EA0B61DE9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00CA-2BAD-452D-897D-5A533C939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Lending Club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/>
              <a:t>Suresh Kumar Yatirajula</a:t>
            </a:r>
          </a:p>
          <a:p>
            <a:pPr algn="r"/>
            <a:r>
              <a:rPr lang="en-US" sz="1800" dirty="0"/>
              <a:t>Sundar Shankar</a:t>
            </a:r>
          </a:p>
          <a:p>
            <a:pPr algn="r"/>
            <a:r>
              <a:rPr lang="en-US" sz="1800" dirty="0"/>
              <a:t>Srinivasa Marappa</a:t>
            </a:r>
          </a:p>
          <a:p>
            <a:pPr algn="r"/>
            <a:r>
              <a:rPr lang="en-US" sz="1800" dirty="0"/>
              <a:t>Prateek Pande</a:t>
            </a:r>
          </a:p>
        </p:txBody>
      </p:sp>
    </p:spTree>
    <p:extLst>
      <p:ext uri="{BB962C8B-B14F-4D97-AF65-F5344CB8AC3E}">
        <p14:creationId xmlns:p14="http://schemas.microsoft.com/office/powerpoint/2010/main" val="31658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Example Outliers Box Plots for </a:t>
            </a:r>
            <a:r>
              <a:rPr lang="en-US" sz="1600" dirty="0"/>
              <a:t>“funded_</a:t>
            </a:r>
            <a:r>
              <a:rPr lang="en-US" sz="1600" dirty="0" err="1"/>
              <a:t>amt</a:t>
            </a:r>
            <a:r>
              <a:rPr lang="en-US" sz="1600" dirty="0"/>
              <a:t>”,”int_rate”,”installment”,”</a:t>
            </a:r>
            <a:r>
              <a:rPr lang="en-US" sz="1600" dirty="0" err="1"/>
              <a:t>annual_inc</a:t>
            </a:r>
            <a:r>
              <a:rPr lang="en-US" sz="1600" dirty="0"/>
              <a:t>”: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Cleaning and Manipulation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54" y="1828413"/>
            <a:ext cx="3330021" cy="2048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1828413"/>
            <a:ext cx="3381376" cy="204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54" y="4371974"/>
            <a:ext cx="3330021" cy="218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4371974"/>
            <a:ext cx="3381376" cy="2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7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dirty="0" smtClean="0">
                <a:solidFill>
                  <a:srgbClr val="0070C0"/>
                </a:solidFill>
              </a:rPr>
              <a:t>Analysis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dirty="0"/>
              <a:t>After cleaning and manipulating data, the number of columns have comedown from 111 to 37. The data analysis is done on this cleaned data and </a:t>
            </a:r>
            <a:r>
              <a:rPr lang="en-US" sz="1400" dirty="0" smtClean="0"/>
              <a:t>some important steps and results are presented </a:t>
            </a:r>
            <a:r>
              <a:rPr lang="en-US" sz="1400" dirty="0"/>
              <a:t>below.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u="sng" dirty="0" smtClean="0"/>
              <a:t>Finding </a:t>
            </a:r>
            <a:r>
              <a:rPr lang="en-US" sz="1400" u="sng" dirty="0"/>
              <a:t>Numerical and Categorical Features:</a:t>
            </a:r>
            <a:r>
              <a:rPr lang="en-US" sz="1400" dirty="0"/>
              <a:t> </a:t>
            </a:r>
          </a:p>
          <a:p>
            <a:pPr lvl="2"/>
            <a:r>
              <a:rPr lang="en-US" altLang="en-US" sz="1400" dirty="0" smtClean="0"/>
              <a:t>There </a:t>
            </a:r>
            <a:r>
              <a:rPr lang="en-US" altLang="en-US" sz="1400" dirty="0"/>
              <a:t>are 23 numerical and 14 categorical features in the data: </a:t>
            </a:r>
            <a:endParaRPr lang="en-US" sz="1000" dirty="0"/>
          </a:p>
          <a:p>
            <a:pPr lvl="2"/>
            <a:endParaRPr lang="en-US" sz="10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	This data helps in understanding the type of variables and possible analysis like </a:t>
            </a:r>
            <a:r>
              <a:rPr lang="en-US" sz="1400" dirty="0" err="1" smtClean="0"/>
              <a:t>uni</a:t>
            </a:r>
            <a:r>
              <a:rPr lang="en-US" sz="1400" dirty="0" smtClean="0"/>
              <a:t>-variant</a:t>
            </a:r>
            <a:r>
              <a:rPr lang="en-US" sz="1400" dirty="0" smtClean="0"/>
              <a:t>/bi-variant analysis on them. This data also helps in determining the columns for correlation analysis.</a:t>
            </a:r>
            <a:r>
              <a:rPr lang="en-US" sz="1400" dirty="0" smtClean="0"/>
              <a:t>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lvl="1"/>
            <a:r>
              <a:rPr lang="en-US" sz="1400" u="sng" dirty="0" smtClean="0"/>
              <a:t>Analysis: </a:t>
            </a:r>
            <a:r>
              <a:rPr lang="en-US" sz="1400" dirty="0" smtClean="0"/>
              <a:t>Further analysis is done on various column combinations to find and arrive at the correlation between different variables and results are presented in following slides: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85974" y="2485875"/>
            <a:ext cx="9058275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Numerical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funded_amnt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'term',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'installment',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emp_length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annual_inc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'delinq_2yrs', 'inq_last_6mths',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open_acc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pub_rec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revol_bal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revol_util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total_acc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out_prncp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total_pymnt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total_rec_prncp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total_rec_int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total_rec_late_fee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'recoveries',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collection_recovery_fee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last_pymnt_amnt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pub_rec_bankruptcies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='object')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Categorical Fields: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Index(['id', 'grade',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sub_grade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home_ownership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verification_status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issue_d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loan_status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'purpose', 'title',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addr_state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earliest_cr_line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last_pymnt_d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last_credit_pull_d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3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600" u="sng" dirty="0"/>
              <a:t>Correlation plot for numerical data</a:t>
            </a:r>
            <a:r>
              <a:rPr lang="en-US" sz="1600" dirty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704975"/>
            <a:ext cx="10058400" cy="47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dirty="0" err="1"/>
              <a:t>Uni</a:t>
            </a:r>
            <a:r>
              <a:rPr lang="en-US" sz="1400" dirty="0"/>
              <a:t>-Variant and Bi-Variant analysis is done on different columns to analyze the data and their relationship</a:t>
            </a:r>
          </a:p>
          <a:p>
            <a:pPr lvl="1"/>
            <a:r>
              <a:rPr lang="en-US" sz="1400" dirty="0"/>
              <a:t>Some important plots of various columns in relationship with loan default/charge-off</a:t>
            </a:r>
          </a:p>
          <a:p>
            <a:pPr lvl="1"/>
            <a:endParaRPr lang="en-US" sz="1400" dirty="0"/>
          </a:p>
          <a:p>
            <a:pPr lvl="1"/>
            <a:r>
              <a:rPr lang="en-US" sz="1400" u="sng" dirty="0"/>
              <a:t>Plot: Charge-off rate by Home Ownership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r>
              <a:rPr lang="en-US" sz="1400" u="sng" dirty="0"/>
              <a:t>Plot: Charge-off rate by Home Ownership</a:t>
            </a:r>
          </a:p>
          <a:p>
            <a:pPr lvl="1"/>
            <a:endParaRPr lang="en-US" sz="1400" u="sng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1" y="2733563"/>
            <a:ext cx="10058400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4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/>
              <a:t>Plot: Charge-off rate by “Loan Grade”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08" y="1882606"/>
            <a:ext cx="8371679" cy="2037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09" y="4287934"/>
            <a:ext cx="8211592" cy="19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0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/>
              <a:t>Plot: Charge-off rate by “Employment Length”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53765"/>
            <a:ext cx="8639176" cy="1989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6" y="4239778"/>
            <a:ext cx="8639176" cy="20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/>
              <a:t>Plot: Charge-off rate by “Verification Status”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6" y="2010928"/>
            <a:ext cx="8066879" cy="2256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6" y="4597408"/>
            <a:ext cx="8066879" cy="18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/>
              <a:t>Plot: Charge-off rate by “Purpose of Loan”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94" y="1757362"/>
            <a:ext cx="8524079" cy="208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75" y="3964159"/>
            <a:ext cx="8136573" cy="23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7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/>
              <a:t>Plot: Charge-off rate by “Loan Term”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21" y="1822353"/>
            <a:ext cx="7838279" cy="20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7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12525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6369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/>
          </a:bodyPr>
          <a:lstStyle/>
          <a:p>
            <a:pPr lvl="1"/>
            <a:r>
              <a:rPr lang="en-US" sz="1400" u="sng" dirty="0" err="1"/>
              <a:t>Annova</a:t>
            </a:r>
            <a:r>
              <a:rPr lang="en-US" sz="1400" u="sng" dirty="0"/>
              <a:t> Analysis on Loan </a:t>
            </a:r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u="sng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96" y="1691017"/>
            <a:ext cx="4211255" cy="47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Results &amp; Recommendations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4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3975" y="923925"/>
            <a:ext cx="88963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Based on the above analysis: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Top </a:t>
            </a:r>
            <a:r>
              <a:rPr lang="en-US" dirty="0">
                <a:solidFill>
                  <a:srgbClr val="0070C0"/>
                </a:solidFill>
              </a:rPr>
              <a:t>5 driving factors behind loan default risk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Loan Provider Related Factors: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Loan Tenure </a:t>
            </a:r>
            <a:r>
              <a:rPr lang="en-US" sz="1600" dirty="0"/>
              <a:t>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60 months</a:t>
            </a:r>
            <a:r>
              <a:rPr lang="en-US" sz="1600" dirty="0"/>
              <a:t>, </a:t>
            </a:r>
            <a:r>
              <a:rPr lang="en-US" sz="1600" dirty="0" smtClean="0"/>
              <a:t>will likely </a:t>
            </a:r>
            <a:r>
              <a:rPr lang="en-US" sz="1600" dirty="0"/>
              <a:t>to </a:t>
            </a:r>
            <a:r>
              <a:rPr lang="en-US" sz="1600" dirty="0" smtClean="0"/>
              <a:t>result in more defaults compared </a:t>
            </a:r>
            <a:r>
              <a:rPr lang="en-US" sz="1600" dirty="0"/>
              <a:t>to 30 </a:t>
            </a:r>
            <a:r>
              <a:rPr lang="en-US" sz="1600" dirty="0" smtClean="0"/>
              <a:t>months tenure.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defaults </a:t>
            </a:r>
            <a:r>
              <a:rPr lang="en-US" sz="1600" dirty="0" smtClean="0"/>
              <a:t>happen in </a:t>
            </a:r>
            <a:r>
              <a:rPr lang="en-US" sz="1600" dirty="0"/>
              <a:t>“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small business</a:t>
            </a:r>
            <a:r>
              <a:rPr lang="en-US" sz="1600" dirty="0"/>
              <a:t>” and </a:t>
            </a:r>
            <a:r>
              <a:rPr lang="en-US" sz="1600" dirty="0" smtClean="0"/>
              <a:t>loan is taken for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“debt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consolidation”</a:t>
            </a:r>
            <a:r>
              <a:rPr lang="en-US" sz="1600" dirty="0"/>
              <a:t> </a:t>
            </a:r>
            <a:r>
              <a:rPr lang="en-US" sz="1600" dirty="0" smtClean="0"/>
              <a:t>purpose.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Loan Consumer Related Factors: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defaults </a:t>
            </a:r>
            <a:r>
              <a:rPr lang="en-US" sz="1600" dirty="0" smtClean="0"/>
              <a:t>are happening in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less than $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20,000</a:t>
            </a:r>
            <a:r>
              <a:rPr lang="en-US" sz="1600" dirty="0" smtClean="0"/>
              <a:t> </a:t>
            </a:r>
            <a:r>
              <a:rPr lang="en-US" sz="1600" dirty="0"/>
              <a:t>of loan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Borrower with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0 years </a:t>
            </a:r>
            <a:r>
              <a:rPr lang="en-US" sz="1600" dirty="0"/>
              <a:t>of experience (or) more than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10 years </a:t>
            </a:r>
            <a:r>
              <a:rPr lang="en-US" sz="1600" dirty="0"/>
              <a:t>of experience enhances chances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Loan Consumer Behavior </a:t>
            </a:r>
            <a:r>
              <a:rPr lang="en-US" sz="1600" dirty="0"/>
              <a:t>R</a:t>
            </a:r>
            <a:r>
              <a:rPr lang="en-US" sz="1600" dirty="0" smtClean="0"/>
              <a:t>elated Factors: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Having </a:t>
            </a:r>
            <a:r>
              <a:rPr lang="en-US" sz="1600" dirty="0" smtClean="0">
                <a:solidFill>
                  <a:srgbClr val="0070C0"/>
                </a:solidFill>
              </a:rPr>
              <a:t>“Public Rec Bankruptcies” </a:t>
            </a:r>
            <a:r>
              <a:rPr lang="en-US" sz="1600" dirty="0"/>
              <a:t>greater than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1600" dirty="0"/>
              <a:t> will likely increase the risk of </a:t>
            </a:r>
            <a:r>
              <a:rPr lang="en-US" sz="1600" dirty="0" smtClean="0"/>
              <a:t>default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81275" y="581025"/>
            <a:ext cx="51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 &amp; Recommendations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6" y="473074"/>
            <a:ext cx="4781550" cy="6203951"/>
          </a:xfrm>
        </p:spPr>
        <p:txBody>
          <a:bodyPr>
            <a:normAutofit/>
          </a:bodyPr>
          <a:lstStyle/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“Loan Term” </a:t>
            </a:r>
            <a:r>
              <a:rPr lang="en-US" sz="1200" dirty="0">
                <a:solidFill>
                  <a:srgbClr val="002060"/>
                </a:solidFill>
              </a:rPr>
              <a:t>is </a:t>
            </a:r>
            <a:r>
              <a:rPr lang="en-US" sz="1200" dirty="0" smtClean="0">
                <a:solidFill>
                  <a:srgbClr val="002060"/>
                </a:solidFill>
              </a:rPr>
              <a:t>either </a:t>
            </a:r>
            <a:r>
              <a:rPr lang="en-US" sz="1200" dirty="0">
                <a:solidFill>
                  <a:srgbClr val="002060"/>
                </a:solidFill>
              </a:rPr>
              <a:t>36 months or 60 months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Minimum interest is 5.42% and max interest rate is 24.59%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00726" y="473074"/>
            <a:ext cx="4781550" cy="583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Income of borrowers range from 4K to 6 million, with a mean salary around 68K 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Loan Delinquent Borrowers Percentage - ~ 14%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97108"/>
              </p:ext>
            </p:extLst>
          </p:nvPr>
        </p:nvGraphicFramePr>
        <p:xfrm>
          <a:off x="990601" y="4105275"/>
          <a:ext cx="4572000" cy="220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142655"/>
              </p:ext>
            </p:extLst>
          </p:nvPr>
        </p:nvGraphicFramePr>
        <p:xfrm>
          <a:off x="6267452" y="1576388"/>
          <a:ext cx="4448174" cy="199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48114" y="294804"/>
            <a:ext cx="4071936" cy="393051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Some Interesting Observations from Data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712706"/>
              </p:ext>
            </p:extLst>
          </p:nvPr>
        </p:nvGraphicFramePr>
        <p:xfrm>
          <a:off x="6524625" y="4467225"/>
          <a:ext cx="4572000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214849"/>
              </p:ext>
            </p:extLst>
          </p:nvPr>
        </p:nvGraphicFramePr>
        <p:xfrm>
          <a:off x="1171576" y="1383506"/>
          <a:ext cx="3914777" cy="200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7628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560820" y="868218"/>
            <a:ext cx="5076825" cy="555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The </a:t>
            </a:r>
            <a:r>
              <a:rPr lang="en-US" sz="1400" dirty="0">
                <a:solidFill>
                  <a:srgbClr val="002060"/>
                </a:solidFill>
              </a:rPr>
              <a:t>loans are categorized from A to Z and then further sub-graded from 1 to 5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2000" dirty="0"/>
          </a:p>
          <a:p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699"/>
            <a:ext cx="5076825" cy="5957889"/>
          </a:xfrm>
        </p:spPr>
        <p:txBody>
          <a:bodyPr/>
          <a:lstStyle/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The most common reason for taking loan is: “Debt Consolidation”</a:t>
            </a: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Charged Off Loans in Dollars is around ~15%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2000" dirty="0"/>
          </a:p>
          <a:p>
            <a:endParaRPr lang="en-US" sz="2400" i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447442"/>
              </p:ext>
            </p:extLst>
          </p:nvPr>
        </p:nvGraphicFramePr>
        <p:xfrm>
          <a:off x="1479837" y="2171700"/>
          <a:ext cx="4301838" cy="191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6073" y="377682"/>
            <a:ext cx="3963700" cy="38763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Some Interesting Observations from data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342416"/>
              </p:ext>
            </p:extLst>
          </p:nvPr>
        </p:nvGraphicFramePr>
        <p:xfrm>
          <a:off x="6997237" y="3215409"/>
          <a:ext cx="4002405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07656"/>
              </p:ext>
            </p:extLst>
          </p:nvPr>
        </p:nvGraphicFramePr>
        <p:xfrm>
          <a:off x="1479837" y="4745470"/>
          <a:ext cx="4572000" cy="176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254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The </a:t>
            </a:r>
            <a:r>
              <a:rPr lang="en-US" sz="1800" dirty="0">
                <a:solidFill>
                  <a:srgbClr val="002060"/>
                </a:solidFill>
              </a:rPr>
              <a:t>input loan data file has </a:t>
            </a:r>
            <a:r>
              <a:rPr lang="en-US" sz="1800" dirty="0">
                <a:solidFill>
                  <a:srgbClr val="00B050"/>
                </a:solidFill>
              </a:rPr>
              <a:t>39,718 records </a:t>
            </a:r>
            <a:r>
              <a:rPr lang="en-US" sz="1800" dirty="0">
                <a:solidFill>
                  <a:srgbClr val="002060"/>
                </a:solidFill>
              </a:rPr>
              <a:t>and </a:t>
            </a:r>
            <a:r>
              <a:rPr lang="en-US" sz="1800" dirty="0">
                <a:solidFill>
                  <a:srgbClr val="00B050"/>
                </a:solidFill>
              </a:rPr>
              <a:t>111 </a:t>
            </a:r>
            <a:r>
              <a:rPr lang="en-US" sz="1800" dirty="0" smtClean="0">
                <a:solidFill>
                  <a:srgbClr val="00B050"/>
                </a:solidFill>
              </a:rPr>
              <a:t>columns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Columns with all NULL values:</a:t>
            </a:r>
            <a:endParaRPr lang="en-US" sz="1800" dirty="0">
              <a:solidFill>
                <a:srgbClr val="002060"/>
              </a:solidFill>
            </a:endParaRP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There are around </a:t>
            </a:r>
            <a:r>
              <a:rPr lang="en-US" sz="1800" dirty="0">
                <a:solidFill>
                  <a:srgbClr val="00B050"/>
                </a:solidFill>
              </a:rPr>
              <a:t>54</a:t>
            </a:r>
            <a:r>
              <a:rPr lang="en-US" sz="1800" dirty="0">
                <a:solidFill>
                  <a:srgbClr val="002060"/>
                </a:solidFill>
              </a:rPr>
              <a:t> columns where all values are NULL/</a:t>
            </a:r>
            <a:r>
              <a:rPr lang="en-US" sz="1800" dirty="0" err="1">
                <a:solidFill>
                  <a:srgbClr val="002060"/>
                </a:solidFill>
              </a:rPr>
              <a:t>NaN</a:t>
            </a:r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Columns with Majority NULL values: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Out of remaining 57 columns, there are </a:t>
            </a:r>
            <a:r>
              <a:rPr lang="en-US" sz="1800" dirty="0">
                <a:solidFill>
                  <a:srgbClr val="00B05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columns, where more than 90% values are NULL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'mths_since_last_delinq','mths_since_last_record','next_pymnt_d'</a:t>
            </a:r>
          </a:p>
          <a:p>
            <a:endParaRPr lang="en-US" sz="1800" u="sng" dirty="0" smtClean="0">
              <a:solidFill>
                <a:srgbClr val="002060"/>
              </a:solidFill>
            </a:endParaRPr>
          </a:p>
          <a:p>
            <a:r>
              <a:rPr lang="en-US" sz="1800" u="sng" dirty="0" smtClean="0">
                <a:solidFill>
                  <a:srgbClr val="002060"/>
                </a:solidFill>
              </a:rPr>
              <a:t>Columns </a:t>
            </a:r>
            <a:r>
              <a:rPr lang="en-US" sz="1800" u="sng" dirty="0">
                <a:solidFill>
                  <a:srgbClr val="002060"/>
                </a:solidFill>
              </a:rPr>
              <a:t>with only 1 Distinct Value: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There are </a:t>
            </a:r>
            <a:r>
              <a:rPr lang="en-US" sz="1800" dirty="0">
                <a:solidFill>
                  <a:srgbClr val="00B050"/>
                </a:solidFill>
              </a:rPr>
              <a:t>6</a:t>
            </a:r>
            <a:r>
              <a:rPr lang="en-US" sz="1400" dirty="0">
                <a:solidFill>
                  <a:srgbClr val="002060"/>
                </a:solidFill>
              </a:rPr>
              <a:t> columns where there is only a one distinct value</a:t>
            </a:r>
            <a:endParaRPr lang="en-US" sz="1800" u="sng" dirty="0">
              <a:solidFill>
                <a:srgbClr val="002060"/>
              </a:solidFill>
            </a:endParaRPr>
          </a:p>
          <a:p>
            <a:pPr lvl="1"/>
            <a:endParaRPr lang="en-US" sz="1400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2000" dirty="0"/>
          </a:p>
          <a:p>
            <a:endParaRPr lang="en-US" sz="2400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606302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Understanding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30573" y="2290895"/>
            <a:ext cx="10156627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mths_since_last_major_derog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annual_inc_joint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dti_joint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verification_status_joint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tot_coll_amt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tot_cur_bal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'open_acc_6m', 'open_il_6m', 'open_il_12m', 'open_il_24m',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mths_since_rcnt_il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total_bal_il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il_util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'open_rv_12m',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'open_rv_24m',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max_bal_bc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total_rev_hi_lim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inq_fi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total_cu_tl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'inq_last_12m', 'acc_open_past_24mths',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avg_cur_bal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bc_open_to_buy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bc_util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mo_sin_old_il_acct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'mo_sin_old_rev_tl_op','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mo_sin_rcnt_rev_tl_op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mo_sin_rcnt_tl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mort_acc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mths_since_recent_bc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mths_since_recent_bc_dlq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mths_since_recent_inq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mths_since_recent_revol_delinq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'num_accts_ever_120_pd',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num_actv_bc_tl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num_actv_rev_tl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num_bc_sats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num_bc_tl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num_il_tl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num_op_rev_tl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num_rev_accts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'num_rev_tl_bal_gt_0',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'num_tl_120dpd_2m', 'num_tl_30dpd', 'num_tl_90g_dpd_24m', 'num_tl_op_past_12m',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pct_tl_nvr_dlq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'percent_bc_gt_75',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tot_hi_cred_lim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total_bal_ex_mort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total_bc_limit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total_il_high_credit_limit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30573" y="5805753"/>
            <a:ext cx="848022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pymnt_plan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initial_list_status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policy_code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acc_now_delinq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delinq_amnt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7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/>
          <a:lstStyle/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Columns with NULL values in more than 90% values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Few columns have more than 90% of data as NULL. These columns are not very useful in the analysis</a:t>
            </a:r>
            <a:endParaRPr lang="en-US" sz="1800" i="1" dirty="0"/>
          </a:p>
          <a:p>
            <a:endParaRPr lang="en-US" sz="1800" u="sng" dirty="0">
              <a:solidFill>
                <a:srgbClr val="002060"/>
              </a:solidFill>
            </a:endParaRPr>
          </a:p>
          <a:p>
            <a:endParaRPr lang="en-US" sz="1800" u="sng" dirty="0">
              <a:solidFill>
                <a:srgbClr val="00206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Columns with either 0 or </a:t>
            </a:r>
            <a:r>
              <a:rPr lang="en-US" sz="1800" u="sng" dirty="0" err="1">
                <a:solidFill>
                  <a:srgbClr val="002060"/>
                </a:solidFill>
              </a:rPr>
              <a:t>NaN</a:t>
            </a:r>
            <a:r>
              <a:rPr lang="en-US" sz="1800" u="sng" dirty="0">
                <a:solidFill>
                  <a:srgbClr val="002060"/>
                </a:solidFill>
              </a:rPr>
              <a:t> values: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Some columns have only either 0 or </a:t>
            </a:r>
            <a:r>
              <a:rPr lang="en-US" sz="1400" dirty="0" err="1">
                <a:solidFill>
                  <a:srgbClr val="002060"/>
                </a:solidFill>
              </a:rPr>
              <a:t>NaN</a:t>
            </a:r>
            <a:r>
              <a:rPr lang="en-US" sz="1400" dirty="0">
                <a:solidFill>
                  <a:srgbClr val="002060"/>
                </a:solidFill>
              </a:rPr>
              <a:t> as values. These columns are not very useful in the analysis.</a:t>
            </a:r>
            <a:endParaRPr lang="en-US" sz="2000" i="1" dirty="0"/>
          </a:p>
          <a:p>
            <a:endParaRPr lang="en-US" sz="1800" u="sng" dirty="0">
              <a:solidFill>
                <a:srgbClr val="002060"/>
              </a:solidFill>
            </a:endParaRPr>
          </a:p>
          <a:p>
            <a:endParaRPr lang="en-US" sz="1800" u="sng" dirty="0">
              <a:solidFill>
                <a:srgbClr val="00206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Columns with Missing Values</a:t>
            </a:r>
            <a:r>
              <a:rPr lang="en-US" sz="1800" u="sng" dirty="0" smtClean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There are few columns with missing values. These columns needs to be filled for further analysis </a:t>
            </a:r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sz="1800" u="sng" dirty="0">
              <a:solidFill>
                <a:srgbClr val="002060"/>
              </a:solidFill>
            </a:endParaRPr>
          </a:p>
          <a:p>
            <a:r>
              <a:rPr lang="en-US" sz="1800" u="sng" dirty="0">
                <a:solidFill>
                  <a:srgbClr val="002060"/>
                </a:solidFill>
              </a:rPr>
              <a:t>Categorical data which can be converted to Numerical Data: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There are some categorical columns like “Interest Rate percentage”, “loan term”, “employment length” etc… which can be converted to numerical fields for better analysis. </a:t>
            </a:r>
            <a:endParaRPr lang="en-US" sz="1400" dirty="0">
              <a:solidFill>
                <a:srgbClr val="002060"/>
              </a:solidFill>
            </a:endParaRPr>
          </a:p>
          <a:p>
            <a:endParaRPr lang="en-US" sz="1800" u="sng" dirty="0">
              <a:solidFill>
                <a:srgbClr val="002060"/>
              </a:solidFill>
            </a:endParaRP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2000" dirty="0"/>
          </a:p>
          <a:p>
            <a:endParaRPr lang="en-US" sz="2400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Understanding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8286" y="2220176"/>
            <a:ext cx="795813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pymnt_plan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initial_list_status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policy_code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acc_now_delinq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delinq_amnt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38286" y="3674418"/>
            <a:ext cx="55245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'chargeoff_within_12_mths',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pub_rec_bankruptcies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tax_liens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Data Cleaning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396053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following cleaning/Manipulation steps are </a:t>
            </a:r>
            <a:r>
              <a:rPr lang="en-US" sz="2000" dirty="0" smtClean="0"/>
              <a:t>done on the input data: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dirty="0"/>
              <a:t>The Columns following properties are </a:t>
            </a:r>
            <a:r>
              <a:rPr lang="en-US" sz="1800" u="sng" dirty="0"/>
              <a:t>dropped</a:t>
            </a:r>
            <a:r>
              <a:rPr lang="en-US" sz="1800" dirty="0"/>
              <a:t> :</a:t>
            </a:r>
          </a:p>
          <a:p>
            <a:pPr lvl="2"/>
            <a:r>
              <a:rPr lang="en-US" sz="1400" dirty="0"/>
              <a:t>All values as Null or Empty</a:t>
            </a:r>
          </a:p>
          <a:p>
            <a:pPr lvl="2"/>
            <a:r>
              <a:rPr lang="en-US" sz="1400" dirty="0"/>
              <a:t>only 1 Distinct Value</a:t>
            </a:r>
          </a:p>
          <a:p>
            <a:pPr lvl="2"/>
            <a:r>
              <a:rPr lang="en-US" sz="1400" dirty="0"/>
              <a:t>Values either </a:t>
            </a:r>
            <a:r>
              <a:rPr lang="en-US" sz="1400" dirty="0" err="1"/>
              <a:t>NaN</a:t>
            </a:r>
            <a:r>
              <a:rPr lang="en-US" sz="1400" dirty="0"/>
              <a:t> or 0</a:t>
            </a:r>
          </a:p>
          <a:p>
            <a:pPr lvl="2"/>
            <a:r>
              <a:rPr lang="en-US" sz="1400" dirty="0"/>
              <a:t>Less than 10% of valid </a:t>
            </a:r>
            <a:r>
              <a:rPr lang="en-US" sz="1400" dirty="0" smtClean="0"/>
              <a:t>values</a:t>
            </a:r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The following columns that have redundant or unwanted data are </a:t>
            </a:r>
            <a:r>
              <a:rPr lang="en-US" sz="1800" u="sng" dirty="0"/>
              <a:t>dropped</a:t>
            </a:r>
            <a:r>
              <a:rPr lang="en-US" sz="1800" dirty="0"/>
              <a:t>:</a:t>
            </a:r>
          </a:p>
          <a:p>
            <a:pPr lvl="2"/>
            <a:r>
              <a:rPr lang="en-US" sz="1400" u="sng" dirty="0"/>
              <a:t>URL:</a:t>
            </a:r>
            <a:r>
              <a:rPr lang="en-US" sz="1400" dirty="0"/>
              <a:t> The information available in </a:t>
            </a:r>
            <a:r>
              <a:rPr lang="en-US" sz="1400" dirty="0" err="1"/>
              <a:t>url</a:t>
            </a:r>
            <a:r>
              <a:rPr lang="en-US" sz="1400" dirty="0"/>
              <a:t> are already part of other columns and hence redundant</a:t>
            </a:r>
          </a:p>
          <a:p>
            <a:pPr lvl="2"/>
            <a:r>
              <a:rPr lang="en-US" sz="1400" u="sng" dirty="0" err="1"/>
              <a:t>loan_amt</a:t>
            </a:r>
            <a:r>
              <a:rPr lang="en-US" sz="1400" dirty="0"/>
              <a:t>: Similar information is available in column “</a:t>
            </a:r>
            <a:r>
              <a:rPr lang="en-US" sz="1400" dirty="0" err="1"/>
              <a:t>funded_amt</a:t>
            </a:r>
            <a:r>
              <a:rPr lang="en-US" sz="1400" dirty="0"/>
              <a:t>” and doesn’t seem to add any value</a:t>
            </a:r>
          </a:p>
          <a:p>
            <a:pPr lvl="2"/>
            <a:r>
              <a:rPr lang="en-US" sz="1400" u="sng" dirty="0" err="1"/>
              <a:t>funded_amt_inv</a:t>
            </a:r>
            <a:r>
              <a:rPr lang="en-US" sz="1400" u="sng" dirty="0"/>
              <a:t>, </a:t>
            </a:r>
            <a:r>
              <a:rPr lang="en-US" sz="1400" u="sng" dirty="0" err="1"/>
              <a:t>out_prncp_inv</a:t>
            </a:r>
            <a:r>
              <a:rPr lang="en-US" sz="1400" u="sng" dirty="0"/>
              <a:t> , </a:t>
            </a:r>
            <a:r>
              <a:rPr lang="en-US" sz="1400" u="sng" dirty="0" err="1"/>
              <a:t>total_pymnt_inv</a:t>
            </a:r>
            <a:r>
              <a:rPr lang="en-US" sz="1400" u="sng" dirty="0"/>
              <a:t> : </a:t>
            </a:r>
            <a:r>
              <a:rPr lang="en-US" sz="1400" dirty="0"/>
              <a:t>These columns are strongly correlated to “</a:t>
            </a:r>
            <a:r>
              <a:rPr lang="en-US" sz="1400" dirty="0" err="1"/>
              <a:t>funded_amt</a:t>
            </a:r>
            <a:r>
              <a:rPr lang="en-US" sz="1400" dirty="0"/>
              <a:t>” and doesn’t seem to add any </a:t>
            </a:r>
            <a:r>
              <a:rPr lang="en-US" sz="1400" dirty="0" smtClean="0"/>
              <a:t>value</a:t>
            </a:r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The following </a:t>
            </a:r>
            <a:r>
              <a:rPr lang="en-US" sz="1800" u="sng" dirty="0"/>
              <a:t>categorical</a:t>
            </a:r>
            <a:r>
              <a:rPr lang="en-US" sz="1800" dirty="0"/>
              <a:t> columns are converted to </a:t>
            </a:r>
            <a:r>
              <a:rPr lang="en-US" sz="1800" u="sng" dirty="0"/>
              <a:t>Numerical</a:t>
            </a:r>
            <a:r>
              <a:rPr lang="en-US" sz="1800" dirty="0"/>
              <a:t> columns for better analysis</a:t>
            </a:r>
          </a:p>
          <a:p>
            <a:pPr lvl="2"/>
            <a:r>
              <a:rPr lang="en-US" sz="1400" u="sng" dirty="0"/>
              <a:t>Term:</a:t>
            </a:r>
            <a:r>
              <a:rPr lang="en-US" sz="1400" dirty="0"/>
              <a:t> remove the string “months” from “36 months” &amp; “60 months”. So,  the values of the column now become numerical 36 &amp; 60.</a:t>
            </a:r>
          </a:p>
          <a:p>
            <a:pPr lvl="2"/>
            <a:r>
              <a:rPr lang="en-US" sz="1400" u="sng" dirty="0" err="1"/>
              <a:t>int_rate</a:t>
            </a:r>
            <a:r>
              <a:rPr lang="en-US" sz="1400" u="sng" dirty="0"/>
              <a:t>:</a:t>
            </a:r>
            <a:r>
              <a:rPr lang="en-US" sz="1400" dirty="0"/>
              <a:t> Remove the symbol “%” from the values.</a:t>
            </a:r>
          </a:p>
          <a:p>
            <a:pPr lvl="2"/>
            <a:r>
              <a:rPr lang="en-US" sz="1400" u="sng" dirty="0" err="1"/>
              <a:t>revol_util</a:t>
            </a:r>
            <a:r>
              <a:rPr lang="en-US" sz="1400" u="sng" dirty="0"/>
              <a:t>: </a:t>
            </a:r>
            <a:r>
              <a:rPr lang="en-US" sz="1400" dirty="0"/>
              <a:t>Remove the symbol “%” from the values. </a:t>
            </a:r>
          </a:p>
          <a:p>
            <a:pPr lvl="2"/>
            <a:r>
              <a:rPr lang="en-US" sz="1400" u="sng" dirty="0" err="1"/>
              <a:t>emp_length</a:t>
            </a:r>
            <a:r>
              <a:rPr lang="en-US" sz="1400" u="sng" dirty="0"/>
              <a:t>: </a:t>
            </a:r>
            <a:r>
              <a:rPr lang="en-US" sz="1400" dirty="0"/>
              <a:t>Remove the string “Years” and special characters like “&lt;” &amp; “+”.</a:t>
            </a:r>
          </a:p>
          <a:p>
            <a:pPr lvl="2"/>
            <a:endParaRPr lang="en-US" sz="1400" dirty="0"/>
          </a:p>
          <a:p>
            <a:pPr lvl="1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Cleaning and Manipulation </a:t>
            </a:r>
          </a:p>
        </p:txBody>
      </p:sp>
    </p:spTree>
    <p:extLst>
      <p:ext uri="{BB962C8B-B14F-4D97-AF65-F5344CB8AC3E}">
        <p14:creationId xmlns:p14="http://schemas.microsoft.com/office/powerpoint/2010/main" val="8204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238249"/>
            <a:ext cx="10220324" cy="52101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Format and Convert Data Type of Date Fields:</a:t>
            </a:r>
          </a:p>
          <a:p>
            <a:pPr lvl="2"/>
            <a:r>
              <a:rPr lang="en-US" sz="1600" dirty="0"/>
              <a:t>The columns </a:t>
            </a:r>
            <a:r>
              <a:rPr lang="en-US" sz="1600" dirty="0" err="1"/>
              <a:t>issue_d</a:t>
            </a:r>
            <a:r>
              <a:rPr lang="en-US" sz="1600" dirty="0"/>
              <a:t>, </a:t>
            </a:r>
            <a:r>
              <a:rPr lang="en-US" sz="1600" dirty="0" err="1"/>
              <a:t>last_pymnt_d</a:t>
            </a:r>
            <a:r>
              <a:rPr lang="en-US" sz="1600" dirty="0"/>
              <a:t>, </a:t>
            </a:r>
            <a:r>
              <a:rPr lang="en-US" sz="1600" dirty="0" err="1"/>
              <a:t>last_credit_pull_d</a:t>
            </a:r>
            <a:r>
              <a:rPr lang="en-US" sz="1600" dirty="0"/>
              <a:t> &amp; </a:t>
            </a:r>
            <a:r>
              <a:rPr lang="en-US" sz="1600" dirty="0" err="1"/>
              <a:t>earliest_cr_line</a:t>
            </a:r>
            <a:r>
              <a:rPr lang="en-US" sz="1600" dirty="0"/>
              <a:t> are formatted and converted to Date data type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Fill missing values:</a:t>
            </a:r>
          </a:p>
          <a:p>
            <a:pPr lvl="2"/>
            <a:r>
              <a:rPr lang="en-US" sz="1600" dirty="0" err="1"/>
              <a:t>last_credit_pull_d</a:t>
            </a:r>
            <a:r>
              <a:rPr lang="en-US" sz="1600" dirty="0"/>
              <a:t>: whenever values of this date field are missing, then the values from </a:t>
            </a:r>
            <a:r>
              <a:rPr lang="en-US" sz="1600" dirty="0" err="1"/>
              <a:t>issue_d</a:t>
            </a:r>
            <a:r>
              <a:rPr lang="en-US" sz="1600" dirty="0"/>
              <a:t> are taken</a:t>
            </a:r>
          </a:p>
          <a:p>
            <a:pPr lvl="2"/>
            <a:r>
              <a:rPr lang="en-US" sz="1600" dirty="0" err="1"/>
              <a:t>pub_rec_bankruptcies</a:t>
            </a:r>
            <a:r>
              <a:rPr lang="en-US" sz="1600" dirty="0"/>
              <a:t>: Missing values of this field are filled with 0</a:t>
            </a:r>
          </a:p>
          <a:p>
            <a:pPr lvl="2"/>
            <a:r>
              <a:rPr lang="en-US" sz="1600" dirty="0" err="1"/>
              <a:t>emp_title</a:t>
            </a:r>
            <a:r>
              <a:rPr lang="en-US" sz="1600" dirty="0"/>
              <a:t>: This is a string data type column and hence missing values are filled with “NA”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Remove Outliers:</a:t>
            </a:r>
          </a:p>
          <a:p>
            <a:pPr lvl="2"/>
            <a:r>
              <a:rPr lang="en-US" sz="1600" dirty="0"/>
              <a:t>Outlier are identified and removed for the following numerical columns:</a:t>
            </a:r>
          </a:p>
          <a:p>
            <a:pPr lvl="3"/>
            <a:r>
              <a:rPr lang="en-US" sz="1400" dirty="0" err="1"/>
              <a:t>funded_amnt</a:t>
            </a:r>
            <a:endParaRPr lang="en-US" sz="1400" dirty="0"/>
          </a:p>
          <a:p>
            <a:pPr lvl="3"/>
            <a:r>
              <a:rPr lang="en-US" sz="1400" dirty="0" err="1"/>
              <a:t>int_rate</a:t>
            </a:r>
            <a:endParaRPr lang="en-US" sz="1400" dirty="0"/>
          </a:p>
          <a:p>
            <a:pPr lvl="3"/>
            <a:r>
              <a:rPr lang="en-US" sz="1400" dirty="0"/>
              <a:t>Installment</a:t>
            </a:r>
          </a:p>
          <a:p>
            <a:pPr lvl="3"/>
            <a:r>
              <a:rPr lang="en-US" sz="1400" dirty="0" err="1"/>
              <a:t>int_rate</a:t>
            </a:r>
            <a:endParaRPr lang="en-US" sz="1400" dirty="0"/>
          </a:p>
          <a:p>
            <a:pPr lvl="3"/>
            <a:r>
              <a:rPr lang="en-US" sz="1400" dirty="0" err="1"/>
              <a:t>annual_inc</a:t>
            </a:r>
            <a:endParaRPr lang="en-US" sz="1400" dirty="0"/>
          </a:p>
          <a:p>
            <a:pPr lvl="3"/>
            <a:r>
              <a:rPr lang="en-US" sz="1400" dirty="0"/>
              <a:t>delinq_2yrs</a:t>
            </a:r>
          </a:p>
          <a:p>
            <a:pPr lvl="3"/>
            <a:r>
              <a:rPr lang="en-US" sz="1400" dirty="0"/>
              <a:t>inq_last_6mths</a:t>
            </a:r>
          </a:p>
          <a:p>
            <a:pPr lvl="3"/>
            <a:r>
              <a:rPr lang="en-US" sz="1400" dirty="0" err="1"/>
              <a:t>open_acc</a:t>
            </a:r>
            <a:endParaRPr lang="en-US" sz="1400" dirty="0"/>
          </a:p>
          <a:p>
            <a:pPr lvl="3"/>
            <a:r>
              <a:rPr lang="en-US" sz="1400" dirty="0" err="1"/>
              <a:t>pub_rec</a:t>
            </a:r>
            <a:endParaRPr lang="en-US" sz="1400" dirty="0"/>
          </a:p>
          <a:p>
            <a:pPr lvl="3"/>
            <a:r>
              <a:rPr lang="en-US" sz="1400" dirty="0" err="1"/>
              <a:t>revol_bal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3925" y="772269"/>
            <a:ext cx="9753599" cy="44796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Data Cleaning and Manipulation </a:t>
            </a:r>
          </a:p>
        </p:txBody>
      </p:sp>
    </p:spTree>
    <p:extLst>
      <p:ext uri="{BB962C8B-B14F-4D97-AF65-F5344CB8AC3E}">
        <p14:creationId xmlns:p14="http://schemas.microsoft.com/office/powerpoint/2010/main" val="246605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1189</Words>
  <Application>Microsoft Office PowerPoint</Application>
  <PresentationFormat>Widescreen</PresentationFormat>
  <Paragraphs>305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Lending Club Case Study</vt:lpstr>
      <vt:lpstr>Data Understanding</vt:lpstr>
      <vt:lpstr>Some Interesting Observations from Data</vt:lpstr>
      <vt:lpstr>Some Interesting Observations from data</vt:lpstr>
      <vt:lpstr>Data Understanding</vt:lpstr>
      <vt:lpstr>Data Understanding</vt:lpstr>
      <vt:lpstr>Data Cleaning and Manipulation</vt:lpstr>
      <vt:lpstr>Data Cleaning and Manipulation </vt:lpstr>
      <vt:lpstr>Data Cleaning and Manipulation </vt:lpstr>
      <vt:lpstr>Data Cleaning and Manipulation 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Results &amp; Recommendations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Yatirajula</dc:creator>
  <cp:lastModifiedBy>Suresh Kumar Yatirajula</cp:lastModifiedBy>
  <cp:revision>188</cp:revision>
  <dcterms:created xsi:type="dcterms:W3CDTF">2019-06-22T14:56:18Z</dcterms:created>
  <dcterms:modified xsi:type="dcterms:W3CDTF">2019-06-24T12:46:23Z</dcterms:modified>
</cp:coreProperties>
</file>