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7" r:id="rId7"/>
    <p:sldId id="262" r:id="rId8"/>
    <p:sldId id="268" r:id="rId9"/>
    <p:sldId id="269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91" d="100"/>
          <a:sy n="91" d="100"/>
        </p:scale>
        <p:origin x="20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09023-AF2B-4043-B228-F191CADC9BB1}" type="datetimeFigureOut">
              <a:rPr lang="en-IN" smtClean="0"/>
              <a:t>25/05/19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4517F-9C19-4E9A-AB98-AA89BD9F1D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562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25/05/19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6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25/05/19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35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25/05/19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9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36469" y="640080"/>
            <a:ext cx="9313817" cy="85613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49" y="1854926"/>
            <a:ext cx="11168742" cy="434426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09-06-2016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Investment Case Study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/>
              <a:t>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8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25/05/19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44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25/05/19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57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25/05/19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58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25/05/19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76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25/05/19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5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2891" y="987425"/>
            <a:ext cx="6182497" cy="487362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25/05/19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5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7424"/>
            <a:ext cx="3933825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8FE-C8D6-4A9C-A702-41F1E0C1C452}" type="datetimeFigureOut">
              <a:rPr lang="en-IN" smtClean="0"/>
              <a:t>25/05/19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9132-D0D3-4182-9F3A-A2B393A6FF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8278" y="705802"/>
            <a:ext cx="9181075" cy="984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018FE-C8D6-4A9C-A702-41F1E0C1C452}" type="datetimeFigureOut">
              <a:rPr lang="en-IN" smtClean="0"/>
              <a:t>25/05/19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Investment Case Study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1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9353" y="325938"/>
            <a:ext cx="1446786" cy="37986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535" b="100000" l="0" r="100000">
                        <a14:foregroundMark x1="19244" y1="37433" x2="19244" y2="37433"/>
                        <a14:foregroundMark x1="31959" y1="47059" x2="31959" y2="47059"/>
                        <a14:foregroundMark x1="19931" y1="64171" x2="19931" y2="64171"/>
                        <a14:foregroundMark x1="28179" y1="70053" x2="28179" y2="70053"/>
                        <a14:foregroundMark x1="42612" y1="71123" x2="42612" y2="71123"/>
                        <a14:foregroundMark x1="55326" y1="65775" x2="55326" y2="65775"/>
                        <a14:foregroundMark x1="61856" y1="66845" x2="61856" y2="66845"/>
                        <a14:foregroundMark x1="37113" y1="24599" x2="37113" y2="24599"/>
                        <a14:foregroundMark x1="34708" y1="11765" x2="34708" y2="11765"/>
                        <a14:foregroundMark x1="23711" y1="11765" x2="23711" y2="11765"/>
                        <a14:foregroundMark x1="23711" y1="22995" x2="23711" y2="22995"/>
                        <a14:foregroundMark x1="39863" y1="40107" x2="39863" y2="40107"/>
                        <a14:foregroundMark x1="26460" y1="47059" x2="26460" y2="4705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766"/>
            <a:ext cx="1268279" cy="81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3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1478" y="344557"/>
            <a:ext cx="9144000" cy="3193774"/>
          </a:xfrm>
        </p:spPr>
        <p:txBody>
          <a:bodyPr>
            <a:normAutofit/>
          </a:bodyPr>
          <a:lstStyle/>
          <a:p>
            <a:r>
              <a:rPr lang="en-IN" sz="2800" dirty="0"/>
              <a:t>INVESTMENT ASSIGNMENT</a:t>
            </a:r>
            <a:br>
              <a:rPr lang="en-IN" sz="2800" dirty="0"/>
            </a:br>
            <a:br>
              <a:rPr lang="en-IN" sz="2800" dirty="0"/>
            </a:br>
            <a:r>
              <a:rPr lang="en-IN" sz="2800" dirty="0"/>
              <a:t>SUBMISSION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442" y="4793845"/>
            <a:ext cx="6138856" cy="1531917"/>
          </a:xfrm>
        </p:spPr>
        <p:txBody>
          <a:bodyPr>
            <a:normAutofit/>
          </a:bodyPr>
          <a:lstStyle/>
          <a:p>
            <a:pPr algn="l"/>
            <a:r>
              <a:rPr lang="en-IN" sz="1800" dirty="0"/>
              <a:t>Name: Prateek Pande</a:t>
            </a:r>
          </a:p>
        </p:txBody>
      </p:sp>
    </p:spTree>
    <p:extLst>
      <p:ext uri="{BB962C8B-B14F-4D97-AF65-F5344CB8AC3E}">
        <p14:creationId xmlns:p14="http://schemas.microsoft.com/office/powerpoint/2010/main" val="3414739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&lt;Conclusions&gt;</a:t>
            </a:r>
          </a:p>
        </p:txBody>
      </p:sp>
    </p:spTree>
    <p:extLst>
      <p:ext uri="{BB962C8B-B14F-4D97-AF65-F5344CB8AC3E}">
        <p14:creationId xmlns:p14="http://schemas.microsoft.com/office/powerpoint/2010/main" val="1399706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&lt;Abstract&gt;</a:t>
            </a:r>
          </a:p>
        </p:txBody>
      </p:sp>
    </p:spTree>
    <p:extLst>
      <p:ext uri="{BB962C8B-B14F-4D97-AF65-F5344CB8AC3E}">
        <p14:creationId xmlns:p14="http://schemas.microsoft.com/office/powerpoint/2010/main" val="386975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Use flow chart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&lt;Problem solving methodology&gt;</a:t>
            </a:r>
          </a:p>
        </p:txBody>
      </p:sp>
    </p:spTree>
    <p:extLst>
      <p:ext uri="{BB962C8B-B14F-4D97-AF65-F5344CB8AC3E}">
        <p14:creationId xmlns:p14="http://schemas.microsoft.com/office/powerpoint/2010/main" val="2118598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95347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0298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</a:t>
            </a:r>
            <a:r>
              <a:rPr lang="en-IN" sz="2800" dirty="0"/>
              <a:t>&lt;Analysis&gt;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567511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1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80"/>
            <a:ext cx="9313817" cy="856138"/>
          </a:xfrm>
        </p:spPr>
        <p:txBody>
          <a:bodyPr>
            <a:normAutofit/>
          </a:bodyPr>
          <a:lstStyle/>
          <a:p>
            <a:r>
              <a:rPr lang="en-IN" sz="1600" b="1" dirty="0"/>
              <a:t>A plot showing the fraction of total investments (globally) in venture, seed, angel, and private equity, and the average amount of investment in each funding type.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0A12DA-7B6B-284C-8536-7E5D379B8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112" y="1629699"/>
            <a:ext cx="8128000" cy="50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56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70" y="640080"/>
            <a:ext cx="8843872" cy="102145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1800" b="1" dirty="0"/>
              <a:t>A plot showing the top 9 countries against the total amount of investments of funding type FT.</a:t>
            </a:r>
            <a:br>
              <a:rPr lang="en-IN" b="1" dirty="0"/>
            </a:b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794500-592F-EA47-9D36-664E05E7E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142" y="1391806"/>
            <a:ext cx="7785100" cy="527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5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Plot 3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36469" y="640079"/>
            <a:ext cx="9313817" cy="981277"/>
          </a:xfrm>
        </p:spPr>
        <p:txBody>
          <a:bodyPr>
            <a:normAutofit fontScale="90000"/>
          </a:bodyPr>
          <a:lstStyle/>
          <a:p>
            <a:r>
              <a:rPr lang="en-IN" sz="2200" b="1" dirty="0"/>
              <a:t> A plot showing the number of investments in the top 3 sectors of the top 3 English speaking countries on one chart</a:t>
            </a:r>
            <a:br>
              <a:rPr lang="en-IN" b="1" dirty="0"/>
            </a:b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97514-B1CE-FA49-B293-33EEE8389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093" y="1621356"/>
            <a:ext cx="8026400" cy="485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18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2906</TotalTime>
  <Words>116</Words>
  <Application>Microsoft Macintosh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 New Roman</vt:lpstr>
      <vt:lpstr>Office Theme</vt:lpstr>
      <vt:lpstr>INVESTMENT ASSIGNMENT  SUBMISSION </vt:lpstr>
      <vt:lpstr> &lt;Abstract&gt;</vt:lpstr>
      <vt:lpstr> &lt;Problem solving methodology&gt;</vt:lpstr>
      <vt:lpstr> &lt;Analysis&gt;</vt:lpstr>
      <vt:lpstr> &lt;Analysis&gt;</vt:lpstr>
      <vt:lpstr> &lt;Analysis&gt;</vt:lpstr>
      <vt:lpstr>A plot showing the fraction of total investments (globally) in venture, seed, angel, and private equity, and the average amount of investment in each funding type.</vt:lpstr>
      <vt:lpstr> A plot showing the top 9 countries against the total amount of investments of funding type FT. </vt:lpstr>
      <vt:lpstr> A plot showing the number of investments in the top 3 sectors of the top 3 English speaking countries on one chart </vt:lpstr>
      <vt:lpstr> &lt;Conclusions&gt;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Case Study  Submission</dc:title>
  <dc:creator>Chiranjeev</dc:creator>
  <cp:lastModifiedBy>Prateek Pande</cp:lastModifiedBy>
  <cp:revision>26</cp:revision>
  <dcterms:created xsi:type="dcterms:W3CDTF">2016-06-09T08:16:28Z</dcterms:created>
  <dcterms:modified xsi:type="dcterms:W3CDTF">2019-05-27T03:19:35Z</dcterms:modified>
</cp:coreProperties>
</file>