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22" name="Google Shape;62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bf1541b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5bf1541b3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bf1541b3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5bf1541b32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bf1541b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5bf1541b32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5bf1541b3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5bf1541b32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bf1541b3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5bf1541b32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10" Type="http://schemas.openxmlformats.org/officeDocument/2006/relationships/image" Target="../media/image9.png"/><Relationship Id="rId9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2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2" Type="http://schemas.openxmlformats.org/officeDocument/2006/relationships/image" Target="../media/image4.png"/><Relationship Id="rId9" Type="http://schemas.openxmlformats.org/officeDocument/2006/relationships/image" Target="../media/image36.png"/><Relationship Id="rId5" Type="http://schemas.openxmlformats.org/officeDocument/2006/relationships/image" Target="../media/image28.png"/><Relationship Id="rId6" Type="http://schemas.openxmlformats.org/officeDocument/2006/relationships/image" Target="../media/image30.png"/><Relationship Id="rId7" Type="http://schemas.openxmlformats.org/officeDocument/2006/relationships/image" Target="../media/image33.png"/><Relationship Id="rId8" Type="http://schemas.openxmlformats.org/officeDocument/2006/relationships/image" Target="../media/image3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Relationship Id="rId3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10" Type="http://schemas.openxmlformats.org/officeDocument/2006/relationships/image" Target="../media/image4.png"/><Relationship Id="rId9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2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/>
          <p:nvPr>
            <p:ph idx="2" type="pic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1"/>
          <p:cNvSpPr/>
          <p:nvPr>
            <p:ph idx="3" type="pic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lang="en-IN" sz="360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sz="360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2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134" name="Google Shape;134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597306" y="4041650"/>
              <a:ext cx="326569" cy="653139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2"/>
          <p:cNvSpPr txBox="1"/>
          <p:nvPr>
            <p:ph idx="1" type="body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idx="2" type="body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2"/>
          <p:cNvSpPr txBox="1"/>
          <p:nvPr>
            <p:ph idx="3" type="body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10" type="dt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3" name="Google Shape;143;p12"/>
          <p:cNvSpPr txBox="1"/>
          <p:nvPr>
            <p:ph idx="12" type="sldNum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2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148" name="Google Shape;148;p12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3597306" y="4041650"/>
              <a:ext cx="326569" cy="653139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2"/>
          <p:cNvSpPr txBox="1"/>
          <p:nvPr>
            <p:ph idx="4" type="body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12"/>
          <p:cNvSpPr txBox="1"/>
          <p:nvPr>
            <p:ph idx="5" type="body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12"/>
          <p:cNvSpPr txBox="1"/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13"/>
          <p:cNvSpPr txBox="1"/>
          <p:nvPr>
            <p:ph idx="2" type="body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13"/>
          <p:cNvSpPr txBox="1"/>
          <p:nvPr>
            <p:ph idx="3" type="body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idx="4" type="body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5" type="body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6" type="body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7" type="body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8" type="body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9" type="body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13" type="body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idx="14" type="body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idx="15" type="body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idx="16" type="body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idx="17" type="body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18" type="body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19" type="body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13"/>
          <p:cNvSpPr txBox="1"/>
          <p:nvPr>
            <p:ph idx="20" type="body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13"/>
          <p:cNvSpPr txBox="1"/>
          <p:nvPr>
            <p:ph idx="21" type="body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22" type="body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23" type="body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93" name="Google Shape;19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2" type="body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3" type="body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4" type="body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5" type="body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6" type="body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7" type="body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15"/>
          <p:cNvSpPr/>
          <p:nvPr>
            <p:ph idx="8" type="chart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15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13" name="Google Shape;21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16"/>
          <p:cNvSpPr txBox="1"/>
          <p:nvPr>
            <p:ph idx="2" type="body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3" type="body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16"/>
          <p:cNvSpPr txBox="1"/>
          <p:nvPr>
            <p:ph idx="4" type="body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21" name="Google Shape;22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9" name="Google Shape;22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/>
          <p:nvPr>
            <p:ph idx="1" type="body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17"/>
          <p:cNvSpPr txBox="1"/>
          <p:nvPr>
            <p:ph idx="2" type="body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17"/>
          <p:cNvSpPr txBox="1"/>
          <p:nvPr>
            <p:ph idx="3" type="body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17"/>
          <p:cNvSpPr txBox="1"/>
          <p:nvPr>
            <p:ph idx="4" type="body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17"/>
          <p:cNvSpPr txBox="1"/>
          <p:nvPr>
            <p:ph idx="5" type="body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17"/>
          <p:cNvSpPr txBox="1"/>
          <p:nvPr>
            <p:ph idx="6" type="body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17"/>
          <p:cNvSpPr txBox="1"/>
          <p:nvPr>
            <p:ph idx="7" type="body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17"/>
          <p:cNvSpPr txBox="1"/>
          <p:nvPr>
            <p:ph idx="8" type="body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17"/>
          <p:cNvSpPr txBox="1"/>
          <p:nvPr>
            <p:ph idx="9" type="body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17"/>
          <p:cNvSpPr txBox="1"/>
          <p:nvPr>
            <p:ph idx="13" type="body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17"/>
          <p:cNvSpPr txBox="1"/>
          <p:nvPr>
            <p:ph idx="14" type="body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idx="15" type="body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17"/>
          <p:cNvSpPr txBox="1"/>
          <p:nvPr>
            <p:ph idx="16" type="body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17"/>
          <p:cNvSpPr txBox="1"/>
          <p:nvPr>
            <p:ph idx="17" type="body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17"/>
          <p:cNvSpPr txBox="1"/>
          <p:nvPr>
            <p:ph idx="18" type="body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17"/>
          <p:cNvSpPr txBox="1"/>
          <p:nvPr>
            <p:ph idx="19" type="body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17"/>
          <p:cNvSpPr txBox="1"/>
          <p:nvPr>
            <p:ph idx="20" type="body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17"/>
          <p:cNvSpPr txBox="1"/>
          <p:nvPr>
            <p:ph idx="21" type="body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diyajoseph\Desktop\New folder (3)\Infographics-01-01.png" id="258" name="Google Shape;25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18"/>
          <p:cNvSpPr txBox="1"/>
          <p:nvPr>
            <p:ph idx="2" type="body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18"/>
          <p:cNvSpPr txBox="1"/>
          <p:nvPr>
            <p:ph idx="3" type="body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18"/>
          <p:cNvSpPr txBox="1"/>
          <p:nvPr>
            <p:ph idx="4" type="body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" name="Google Shape;263;p18"/>
          <p:cNvSpPr txBox="1"/>
          <p:nvPr>
            <p:ph idx="5" type="body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" name="Google Shape;264;p18"/>
          <p:cNvSpPr txBox="1"/>
          <p:nvPr>
            <p:ph idx="6" type="body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18"/>
          <p:cNvSpPr txBox="1"/>
          <p:nvPr>
            <p:ph idx="7" type="body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18"/>
          <p:cNvSpPr txBox="1"/>
          <p:nvPr>
            <p:ph idx="8" type="body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18"/>
          <p:cNvSpPr txBox="1"/>
          <p:nvPr>
            <p:ph idx="9" type="body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18"/>
          <p:cNvSpPr txBox="1"/>
          <p:nvPr>
            <p:ph idx="13" type="body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1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73" name="Google Shape;27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4" name="Google Shape;274;p19"/>
          <p:cNvSpPr txBox="1"/>
          <p:nvPr>
            <p:ph idx="1" type="body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19"/>
          <p:cNvSpPr txBox="1"/>
          <p:nvPr>
            <p:ph idx="2" type="body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19"/>
          <p:cNvSpPr txBox="1"/>
          <p:nvPr>
            <p:ph idx="3" type="body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19"/>
          <p:cNvSpPr txBox="1"/>
          <p:nvPr>
            <p:ph idx="4" type="body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19"/>
          <p:cNvSpPr txBox="1"/>
          <p:nvPr>
            <p:ph idx="5" type="body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19"/>
          <p:cNvSpPr txBox="1"/>
          <p:nvPr>
            <p:ph idx="6" type="body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19"/>
          <p:cNvSpPr txBox="1"/>
          <p:nvPr>
            <p:ph idx="7" type="body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19"/>
          <p:cNvSpPr txBox="1"/>
          <p:nvPr>
            <p:ph idx="8" type="body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19"/>
          <p:cNvSpPr txBox="1"/>
          <p:nvPr>
            <p:ph idx="9" type="body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19"/>
          <p:cNvSpPr txBox="1"/>
          <p:nvPr>
            <p:ph idx="13" type="body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19"/>
          <p:cNvSpPr txBox="1"/>
          <p:nvPr>
            <p:ph idx="14" type="body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19"/>
          <p:cNvSpPr txBox="1"/>
          <p:nvPr>
            <p:ph idx="15" type="body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19"/>
          <p:cNvSpPr txBox="1"/>
          <p:nvPr>
            <p:ph idx="16" type="body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19"/>
          <p:cNvSpPr txBox="1"/>
          <p:nvPr>
            <p:ph idx="17" type="body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19"/>
          <p:cNvSpPr txBox="1"/>
          <p:nvPr>
            <p:ph idx="18" type="body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19"/>
          <p:cNvSpPr txBox="1"/>
          <p:nvPr>
            <p:ph idx="19" type="body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19"/>
          <p:cNvSpPr txBox="1"/>
          <p:nvPr>
            <p:ph idx="20" type="body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19"/>
          <p:cNvSpPr txBox="1"/>
          <p:nvPr>
            <p:ph idx="21" type="body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19"/>
          <p:cNvSpPr txBox="1"/>
          <p:nvPr>
            <p:ph idx="22" type="body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" name="Google Shape;293;p19"/>
          <p:cNvSpPr txBox="1"/>
          <p:nvPr>
            <p:ph idx="23" type="body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19"/>
          <p:cNvSpPr txBox="1"/>
          <p:nvPr>
            <p:ph idx="24" type="body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Google Shape;295;p19"/>
          <p:cNvSpPr txBox="1"/>
          <p:nvPr>
            <p:ph idx="25" type="body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19"/>
          <p:cNvSpPr txBox="1"/>
          <p:nvPr>
            <p:ph idx="26" type="body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7" name="Google Shape;297;p19"/>
          <p:cNvSpPr txBox="1"/>
          <p:nvPr>
            <p:ph idx="27" type="body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8" name="Google Shape;298;p19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299" name="Google Shape;299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6" name="Google Shape;31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>
            <p:ph idx="28" type="body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1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9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30" name="Google Shape;33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20"/>
          <p:cNvSpPr/>
          <p:nvPr>
            <p:ph idx="2" type="chart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2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5" name="Google Shape;33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40" name="Google Shape;34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2"/>
          <p:cNvSpPr txBox="1"/>
          <p:nvPr>
            <p:ph type="title"/>
          </p:nvPr>
        </p:nvSpPr>
        <p:spPr>
          <a:xfrm>
            <a:off x="629841" y="600075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2"/>
          <p:cNvSpPr/>
          <p:nvPr>
            <p:ph idx="2" type="pic"/>
          </p:nvPr>
        </p:nvSpPr>
        <p:spPr>
          <a:xfrm>
            <a:off x="1445363" y="1382268"/>
            <a:ext cx="1668121" cy="1946672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22"/>
          <p:cNvSpPr/>
          <p:nvPr>
            <p:ph idx="3" type="pic"/>
          </p:nvPr>
        </p:nvSpPr>
        <p:spPr>
          <a:xfrm>
            <a:off x="3744984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0" name="Google Shape;350;p22"/>
          <p:cNvSpPr/>
          <p:nvPr>
            <p:ph idx="4" type="pic"/>
          </p:nvPr>
        </p:nvSpPr>
        <p:spPr>
          <a:xfrm>
            <a:off x="6055443" y="1382268"/>
            <a:ext cx="1654032" cy="1946672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22"/>
          <p:cNvSpPr txBox="1"/>
          <p:nvPr>
            <p:ph idx="5" type="body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22"/>
          <p:cNvSpPr txBox="1"/>
          <p:nvPr>
            <p:ph idx="6" type="body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22"/>
          <p:cNvSpPr txBox="1"/>
          <p:nvPr>
            <p:ph idx="7" type="body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22"/>
          <p:cNvSpPr txBox="1"/>
          <p:nvPr>
            <p:ph idx="8" type="body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22"/>
          <p:cNvSpPr txBox="1"/>
          <p:nvPr>
            <p:ph idx="9" type="body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59" name="Google Shape;35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 txBox="1"/>
          <p:nvPr>
            <p:ph type="title"/>
          </p:nvPr>
        </p:nvSpPr>
        <p:spPr>
          <a:xfrm>
            <a:off x="642473" y="546498"/>
            <a:ext cx="5902706" cy="567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3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/>
          <p:nvPr>
            <p:ph idx="2" type="pic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5" name="Google Shape;365;p23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Google Shape;366;p23"/>
          <p:cNvSpPr txBox="1"/>
          <p:nvPr>
            <p:ph idx="1" type="body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7" name="Google Shape;367;p23"/>
          <p:cNvSpPr txBox="1"/>
          <p:nvPr>
            <p:ph idx="4" type="body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8" name="Google Shape;368;p23"/>
          <p:cNvSpPr txBox="1"/>
          <p:nvPr>
            <p:ph idx="10" type="dt"/>
          </p:nvPr>
        </p:nvSpPr>
        <p:spPr>
          <a:xfrm>
            <a:off x="642473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3"/>
          <p:cNvSpPr txBox="1"/>
          <p:nvPr>
            <p:ph idx="12" type="sldNum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70" name="Google Shape;37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3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4"/>
          <p:cNvSpPr txBox="1"/>
          <p:nvPr>
            <p:ph idx="1" type="body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1" name="Google Shape;381;p24"/>
          <p:cNvSpPr txBox="1"/>
          <p:nvPr>
            <p:ph idx="2" type="body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2" name="Google Shape;382;p24"/>
          <p:cNvSpPr txBox="1"/>
          <p:nvPr>
            <p:ph idx="3" type="body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3" name="Google Shape;383;p24"/>
          <p:cNvSpPr txBox="1"/>
          <p:nvPr>
            <p:ph idx="4" type="body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4" name="Google Shape;384;p24"/>
          <p:cNvSpPr txBox="1"/>
          <p:nvPr>
            <p:ph idx="5" type="body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5" name="Google Shape;385;p24"/>
          <p:cNvSpPr txBox="1"/>
          <p:nvPr>
            <p:ph idx="6" type="body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6" name="Google Shape;386;p24"/>
          <p:cNvSpPr txBox="1"/>
          <p:nvPr>
            <p:ph idx="7" type="body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7" name="Google Shape;387;p24"/>
          <p:cNvSpPr txBox="1"/>
          <p:nvPr>
            <p:ph idx="8" type="body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8" name="Google Shape;388;p24"/>
          <p:cNvSpPr txBox="1"/>
          <p:nvPr>
            <p:ph idx="9" type="body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9" name="Google Shape;389;p24"/>
          <p:cNvSpPr txBox="1"/>
          <p:nvPr>
            <p:ph idx="13" type="body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2" name="Google Shape;39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4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4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4" name="Google Shape;404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5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25"/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</p:grpSpPr>
        <p:sp>
          <p:nvSpPr>
            <p:cNvPr id="409" name="Google Shape;409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3597306" y="4041650"/>
              <a:ext cx="326569" cy="653139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25"/>
          <p:cNvSpPr txBox="1"/>
          <p:nvPr>
            <p:ph idx="1" type="body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5" name="Google Shape;415;p25"/>
          <p:cNvSpPr txBox="1"/>
          <p:nvPr>
            <p:ph idx="2" type="body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6" name="Google Shape;416;p25"/>
          <p:cNvSpPr txBox="1"/>
          <p:nvPr>
            <p:ph idx="3" type="body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7" name="Google Shape;417;p25"/>
          <p:cNvSpPr txBox="1"/>
          <p:nvPr>
            <p:ph idx="10" type="dt"/>
          </p:nvPr>
        </p:nvSpPr>
        <p:spPr>
          <a:xfrm>
            <a:off x="6367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5"/>
          <p:cNvSpPr txBox="1"/>
          <p:nvPr>
            <p:ph idx="12" type="sldNum"/>
          </p:nvPr>
        </p:nvSpPr>
        <p:spPr>
          <a:xfrm>
            <a:off x="646604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19" name="Google Shape;4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5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/>
          <p:nvPr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" name="Google Shape;422;p25"/>
          <p:cNvGrpSpPr/>
          <p:nvPr/>
        </p:nvGrpSpPr>
        <p:grpSpPr>
          <a:xfrm>
            <a:off x="923664" y="3020755"/>
            <a:ext cx="775019" cy="174751"/>
            <a:chOff x="1326382" y="4041646"/>
            <a:chExt cx="2597497" cy="653143"/>
          </a:xfrm>
        </p:grpSpPr>
        <p:sp>
          <p:nvSpPr>
            <p:cNvPr id="423" name="Google Shape;423;p25"/>
            <p:cNvSpPr/>
            <p:nvPr/>
          </p:nvSpPr>
          <p:spPr>
            <a:xfrm>
              <a:off x="1326382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974500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622617" y="4041646"/>
              <a:ext cx="653143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270737" y="4041646"/>
              <a:ext cx="653142" cy="653143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3597306" y="4041650"/>
              <a:ext cx="326569" cy="653139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8" name="Google Shape;428;p25"/>
          <p:cNvSpPr txBox="1"/>
          <p:nvPr>
            <p:ph idx="4" type="body"/>
          </p:nvPr>
        </p:nvSpPr>
        <p:spPr>
          <a:xfrm>
            <a:off x="958283" y="2721203"/>
            <a:ext cx="846528" cy="249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25"/>
          <p:cNvSpPr txBox="1"/>
          <p:nvPr>
            <p:ph idx="5" type="body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25"/>
          <p:cNvSpPr txBox="1"/>
          <p:nvPr>
            <p:ph type="title"/>
          </p:nvPr>
        </p:nvSpPr>
        <p:spPr>
          <a:xfrm>
            <a:off x="630238" y="600075"/>
            <a:ext cx="6246812" cy="443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31" name="Google Shape;4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35" name="Google Shape;43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6"/>
          <p:cNvSpPr txBox="1"/>
          <p:nvPr>
            <p:ph idx="1" type="body"/>
          </p:nvPr>
        </p:nvSpPr>
        <p:spPr>
          <a:xfrm>
            <a:off x="991750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7" name="Google Shape;437;p26"/>
          <p:cNvSpPr txBox="1"/>
          <p:nvPr>
            <p:ph idx="2" type="body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8" name="Google Shape;438;p26"/>
          <p:cNvSpPr txBox="1"/>
          <p:nvPr>
            <p:ph idx="3" type="body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9" name="Google Shape;439;p26"/>
          <p:cNvSpPr txBox="1"/>
          <p:nvPr>
            <p:ph idx="4" type="body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Google Shape;440;p26"/>
          <p:cNvSpPr txBox="1"/>
          <p:nvPr>
            <p:ph idx="5" type="body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Google Shape;441;p26"/>
          <p:cNvSpPr txBox="1"/>
          <p:nvPr>
            <p:ph idx="6" type="body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2" name="Google Shape;442;p26"/>
          <p:cNvSpPr txBox="1"/>
          <p:nvPr>
            <p:ph idx="7" type="body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3" name="Google Shape;443;p26"/>
          <p:cNvSpPr txBox="1"/>
          <p:nvPr>
            <p:ph idx="8" type="body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4" name="Google Shape;444;p26"/>
          <p:cNvSpPr txBox="1"/>
          <p:nvPr>
            <p:ph idx="9" type="body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Google Shape;445;p26"/>
          <p:cNvSpPr txBox="1"/>
          <p:nvPr>
            <p:ph idx="13" type="body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Google Shape;446;p26"/>
          <p:cNvSpPr txBox="1"/>
          <p:nvPr>
            <p:ph idx="14" type="body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7" name="Google Shape;447;p26"/>
          <p:cNvSpPr txBox="1"/>
          <p:nvPr>
            <p:ph idx="15" type="body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8" name="Google Shape;448;p26"/>
          <p:cNvSpPr txBox="1"/>
          <p:nvPr>
            <p:ph idx="16" type="body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9" name="Google Shape;449;p26"/>
          <p:cNvSpPr txBox="1"/>
          <p:nvPr>
            <p:ph idx="17" type="body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0" name="Google Shape;450;p26"/>
          <p:cNvSpPr txBox="1"/>
          <p:nvPr>
            <p:ph idx="18" type="body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1" name="Google Shape;451;p26"/>
          <p:cNvSpPr txBox="1"/>
          <p:nvPr>
            <p:ph idx="19" type="body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2" name="Google Shape;452;p26"/>
          <p:cNvSpPr txBox="1"/>
          <p:nvPr>
            <p:ph idx="20" type="body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3" name="Google Shape;453;p26"/>
          <p:cNvSpPr txBox="1"/>
          <p:nvPr>
            <p:ph idx="21" type="body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4" name="Google Shape;454;p26"/>
          <p:cNvSpPr txBox="1"/>
          <p:nvPr>
            <p:ph idx="22" type="body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5" name="Google Shape;455;p26"/>
          <p:cNvSpPr txBox="1"/>
          <p:nvPr>
            <p:ph idx="23" type="body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56" name="Google Shape;4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4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6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9" name="Google Shape;4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7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65" name="Google Shape;46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8"/>
          <p:cNvSpPr txBox="1"/>
          <p:nvPr>
            <p:ph idx="1" type="body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3" name="Google Shape;473;p28"/>
          <p:cNvSpPr txBox="1"/>
          <p:nvPr>
            <p:ph idx="2" type="body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4" name="Google Shape;474;p28"/>
          <p:cNvSpPr txBox="1"/>
          <p:nvPr>
            <p:ph idx="3" type="body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5" name="Google Shape;475;p28"/>
          <p:cNvSpPr txBox="1"/>
          <p:nvPr>
            <p:ph idx="4" type="body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6" name="Google Shape;476;p28"/>
          <p:cNvSpPr txBox="1"/>
          <p:nvPr>
            <p:ph idx="5" type="body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7" name="Google Shape;477;p28"/>
          <p:cNvSpPr txBox="1"/>
          <p:nvPr>
            <p:ph idx="6" type="body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28"/>
          <p:cNvSpPr txBox="1"/>
          <p:nvPr>
            <p:ph idx="7" type="body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28"/>
          <p:cNvSpPr/>
          <p:nvPr>
            <p:ph idx="8" type="chart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28"/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0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8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8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5" name="Google Shape;4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89" name="Google Shape;48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9"/>
          <p:cNvSpPr txBox="1"/>
          <p:nvPr>
            <p:ph idx="1" type="body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29"/>
          <p:cNvSpPr txBox="1"/>
          <p:nvPr>
            <p:ph idx="2" type="body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29"/>
          <p:cNvSpPr txBox="1"/>
          <p:nvPr>
            <p:ph idx="3" type="body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29"/>
          <p:cNvSpPr txBox="1"/>
          <p:nvPr>
            <p:ph idx="4" type="body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6" name="Google Shape;49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9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9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1" name="Google Shape;50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05" name="Google Shape;50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0"/>
          <p:cNvSpPr txBox="1"/>
          <p:nvPr>
            <p:ph idx="1" type="body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8" name="Google Shape;508;p30"/>
          <p:cNvSpPr txBox="1"/>
          <p:nvPr>
            <p:ph idx="2" type="body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9" name="Google Shape;509;p30"/>
          <p:cNvSpPr txBox="1"/>
          <p:nvPr>
            <p:ph idx="3" type="body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0" name="Google Shape;510;p30"/>
          <p:cNvSpPr txBox="1"/>
          <p:nvPr>
            <p:ph idx="4" type="body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1" name="Google Shape;511;p30"/>
          <p:cNvSpPr txBox="1"/>
          <p:nvPr>
            <p:ph idx="5" type="body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2" name="Google Shape;512;p30"/>
          <p:cNvSpPr txBox="1"/>
          <p:nvPr>
            <p:ph idx="6" type="body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3" name="Google Shape;513;p30"/>
          <p:cNvSpPr txBox="1"/>
          <p:nvPr>
            <p:ph idx="7" type="body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30"/>
          <p:cNvSpPr txBox="1"/>
          <p:nvPr>
            <p:ph idx="8" type="body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30"/>
          <p:cNvSpPr txBox="1"/>
          <p:nvPr>
            <p:ph idx="9" type="body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30"/>
          <p:cNvSpPr txBox="1"/>
          <p:nvPr>
            <p:ph idx="13" type="body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30"/>
          <p:cNvSpPr txBox="1"/>
          <p:nvPr>
            <p:ph idx="14" type="body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30"/>
          <p:cNvSpPr txBox="1"/>
          <p:nvPr>
            <p:ph idx="15" type="body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30"/>
          <p:cNvSpPr txBox="1"/>
          <p:nvPr>
            <p:ph idx="16" type="body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30"/>
          <p:cNvSpPr txBox="1"/>
          <p:nvPr>
            <p:ph idx="17" type="body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30"/>
          <p:cNvSpPr txBox="1"/>
          <p:nvPr>
            <p:ph idx="18" type="body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2" name="Google Shape;522;p30"/>
          <p:cNvSpPr txBox="1"/>
          <p:nvPr>
            <p:ph idx="19" type="body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3" name="Google Shape;523;p30"/>
          <p:cNvSpPr txBox="1"/>
          <p:nvPr>
            <p:ph idx="20" type="body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4" name="Google Shape;524;p30"/>
          <p:cNvSpPr txBox="1"/>
          <p:nvPr>
            <p:ph idx="21" type="body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25" name="Google Shape;52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6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0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9" name="Google Shape;52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630238" y="544498"/>
            <a:ext cx="5990568" cy="562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C:\Users\diyajoseph\Desktop\New folder (3)\Infographics-01-01.png" id="533" name="Google Shape;53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1"/>
          <p:cNvSpPr txBox="1"/>
          <p:nvPr>
            <p:ph idx="1" type="body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31"/>
          <p:cNvSpPr txBox="1"/>
          <p:nvPr>
            <p:ph idx="2" type="body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31"/>
          <p:cNvSpPr txBox="1"/>
          <p:nvPr>
            <p:ph idx="3" type="body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7" name="Google Shape;537;p31"/>
          <p:cNvSpPr txBox="1"/>
          <p:nvPr>
            <p:ph idx="4" type="body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8" name="Google Shape;538;p31"/>
          <p:cNvSpPr txBox="1"/>
          <p:nvPr>
            <p:ph idx="5" type="body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9" name="Google Shape;539;p31"/>
          <p:cNvSpPr txBox="1"/>
          <p:nvPr>
            <p:ph idx="6" type="body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0" name="Google Shape;540;p31"/>
          <p:cNvSpPr txBox="1"/>
          <p:nvPr>
            <p:ph idx="7" type="body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1" name="Google Shape;541;p31"/>
          <p:cNvSpPr txBox="1"/>
          <p:nvPr>
            <p:ph idx="8" type="body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2" name="Google Shape;542;p31"/>
          <p:cNvSpPr txBox="1"/>
          <p:nvPr>
            <p:ph idx="9" type="body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3" name="Google Shape;543;p31"/>
          <p:cNvSpPr txBox="1"/>
          <p:nvPr>
            <p:ph idx="13" type="body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4" name="Google Shape;544;p31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49" name="Google Shape;549;p32"/>
          <p:cNvSpPr txBox="1"/>
          <p:nvPr>
            <p:ph idx="1" type="body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32"/>
          <p:cNvSpPr txBox="1"/>
          <p:nvPr>
            <p:ph idx="2" type="body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32"/>
          <p:cNvSpPr txBox="1"/>
          <p:nvPr>
            <p:ph idx="3" type="body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32"/>
          <p:cNvSpPr txBox="1"/>
          <p:nvPr>
            <p:ph idx="4" type="body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32"/>
          <p:cNvSpPr txBox="1"/>
          <p:nvPr>
            <p:ph idx="5" type="body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32"/>
          <p:cNvSpPr txBox="1"/>
          <p:nvPr>
            <p:ph idx="6" type="body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32"/>
          <p:cNvSpPr txBox="1"/>
          <p:nvPr>
            <p:ph idx="7" type="body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32"/>
          <p:cNvSpPr txBox="1"/>
          <p:nvPr>
            <p:ph idx="8" type="body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32"/>
          <p:cNvSpPr txBox="1"/>
          <p:nvPr>
            <p:ph idx="9" type="body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32"/>
          <p:cNvSpPr txBox="1"/>
          <p:nvPr>
            <p:ph idx="13" type="body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32"/>
          <p:cNvSpPr txBox="1"/>
          <p:nvPr>
            <p:ph idx="14" type="body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32"/>
          <p:cNvSpPr txBox="1"/>
          <p:nvPr>
            <p:ph idx="15" type="body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32"/>
          <p:cNvSpPr txBox="1"/>
          <p:nvPr>
            <p:ph idx="16" type="body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32"/>
          <p:cNvSpPr txBox="1"/>
          <p:nvPr>
            <p:ph idx="17" type="body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32"/>
          <p:cNvSpPr txBox="1"/>
          <p:nvPr>
            <p:ph idx="18" type="body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32"/>
          <p:cNvSpPr txBox="1"/>
          <p:nvPr>
            <p:ph idx="19" type="body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32"/>
          <p:cNvSpPr txBox="1"/>
          <p:nvPr>
            <p:ph idx="20" type="body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6" name="Google Shape;566;p32"/>
          <p:cNvSpPr txBox="1"/>
          <p:nvPr>
            <p:ph idx="21" type="body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7" name="Google Shape;567;p32"/>
          <p:cNvSpPr txBox="1"/>
          <p:nvPr>
            <p:ph idx="22" type="body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8" name="Google Shape;568;p32"/>
          <p:cNvSpPr txBox="1"/>
          <p:nvPr>
            <p:ph idx="23" type="body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9" name="Google Shape;569;p32"/>
          <p:cNvSpPr txBox="1"/>
          <p:nvPr>
            <p:ph idx="24" type="body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0" name="Google Shape;570;p32"/>
          <p:cNvSpPr txBox="1"/>
          <p:nvPr>
            <p:ph idx="25" type="body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1" name="Google Shape;571;p32"/>
          <p:cNvSpPr txBox="1"/>
          <p:nvPr>
            <p:ph idx="26" type="body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2" name="Google Shape;572;p32"/>
          <p:cNvSpPr txBox="1"/>
          <p:nvPr>
            <p:ph idx="27" type="body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73" name="Google Shape;573;p32"/>
          <p:cNvGrpSpPr/>
          <p:nvPr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</p:grpSpPr>
        <p:sp>
          <p:nvSpPr>
            <p:cNvPr id="574" name="Google Shape;574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91" name="Google Shape;59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2"/>
          <p:cNvSpPr txBox="1"/>
          <p:nvPr>
            <p:ph idx="28" type="body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32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2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02" name="Google Shape;602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06" name="Google Shape;606;p33"/>
          <p:cNvSpPr txBox="1"/>
          <p:nvPr>
            <p:ph idx="1" type="body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33"/>
          <p:cNvSpPr/>
          <p:nvPr>
            <p:ph idx="2" type="chart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33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3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0" name="Google Shape;61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1" y="600076"/>
            <a:ext cx="9144001" cy="4543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3" y="-20049"/>
            <a:ext cx="9144001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>
            <p:ph idx="2" type="pic"/>
          </p:nvPr>
        </p:nvSpPr>
        <p:spPr>
          <a:xfrm>
            <a:off x="-2" y="-12112"/>
            <a:ext cx="9144002" cy="51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3" type="pic"/>
          </p:nvPr>
        </p:nvSpPr>
        <p:spPr>
          <a:xfrm>
            <a:off x="10220734" y="-3856910"/>
            <a:ext cx="9144001" cy="51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3213848" y="3489722"/>
            <a:ext cx="5355081" cy="837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2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642167" y="610235"/>
            <a:ext cx="5493203" cy="8643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lang="en-IN" sz="360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sz="360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6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629841" y="616199"/>
            <a:ext cx="3612150" cy="4346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 txBox="1"/>
          <p:nvPr>
            <p:ph idx="1" type="body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8"/>
          <p:cNvSpPr txBox="1"/>
          <p:nvPr>
            <p:ph idx="2" type="body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3" type="body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8"/>
          <p:cNvSpPr txBox="1"/>
          <p:nvPr>
            <p:ph idx="4" type="body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5" type="body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6" type="body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7" type="body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8" type="body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0" type="dt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1" type="ftr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9"/>
          <p:cNvSpPr txBox="1"/>
          <p:nvPr>
            <p:ph idx="10" type="dt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0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900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0"/>
          <p:cNvSpPr/>
          <p:nvPr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 txBox="1"/>
          <p:nvPr>
            <p:ph type="title"/>
          </p:nvPr>
        </p:nvSpPr>
        <p:spPr>
          <a:xfrm>
            <a:off x="316679" y="121966"/>
            <a:ext cx="3735903" cy="3825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5.jp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fNsGo_HM8b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4"/>
          <p:cNvSpPr txBox="1"/>
          <p:nvPr/>
        </p:nvSpPr>
        <p:spPr>
          <a:xfrm>
            <a:off x="555037" y="2114911"/>
            <a:ext cx="6895272" cy="11719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Certification Program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6" name="Google Shape;6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4"/>
          <p:cNvSpPr txBox="1"/>
          <p:nvPr/>
        </p:nvSpPr>
        <p:spPr>
          <a:xfrm>
            <a:off x="1157111" y="716037"/>
            <a:ext cx="1655704" cy="1311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I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8" name="Google Shape;618;p34"/>
          <p:cNvSpPr txBox="1"/>
          <p:nvPr>
            <p:ph idx="10" type="dt"/>
          </p:nvPr>
        </p:nvSpPr>
        <p:spPr>
          <a:xfrm>
            <a:off x="663921" y="465388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16/06/2019</a:t>
            </a:r>
            <a:endParaRPr/>
          </a:p>
        </p:txBody>
      </p:sp>
      <p:sp>
        <p:nvSpPr>
          <p:cNvPr id="619" name="Google Shape;619;p34"/>
          <p:cNvSpPr txBox="1"/>
          <p:nvPr>
            <p:ph idx="12" type="sldNum"/>
          </p:nvPr>
        </p:nvSpPr>
        <p:spPr>
          <a:xfrm>
            <a:off x="6616976" y="4012406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7" l="0" r="0" t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5"/>
          <p:cNvSpPr txBox="1"/>
          <p:nvPr>
            <p:ph idx="10" type="dt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1400"/>
              <a:buFont typeface="Proxima Nova"/>
              <a:buNone/>
            </a:pPr>
            <a:r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6" name="Google Shape;626;p35"/>
          <p:cNvSpPr txBox="1"/>
          <p:nvPr>
            <p:ph idx="12" type="sldNum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7" name="Google Shape;62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5"/>
          <p:cNvSpPr txBox="1"/>
          <p:nvPr/>
        </p:nvSpPr>
        <p:spPr>
          <a:xfrm>
            <a:off x="733779" y="1063036"/>
            <a:ext cx="3000962" cy="113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-I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b="0" i="0" lang="en-I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BIKASH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9" name="Google Shape;6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16/06/2019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5" name="Google Shape;635;p36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6" name="Google Shape;636;p36"/>
          <p:cNvSpPr txBox="1"/>
          <p:nvPr/>
        </p:nvSpPr>
        <p:spPr>
          <a:xfrm>
            <a:off x="638175" y="4263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EDA is very important?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Science Certification Program</a:t>
            </a:r>
            <a:endParaRPr/>
          </a:p>
        </p:txBody>
      </p:sp>
      <p:sp>
        <p:nvSpPr>
          <p:cNvPr id="638" name="Google Shape;638;p36"/>
          <p:cNvSpPr txBox="1"/>
          <p:nvPr/>
        </p:nvSpPr>
        <p:spPr>
          <a:xfrm>
            <a:off x="793225" y="154925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Exploratory Data Analysis and Data Preprocessing comprises of 80-90% of time and resources in Machine Learning Projects</a:t>
            </a:r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9" name="Google Shape;639;p36"/>
          <p:cNvSpPr txBox="1"/>
          <p:nvPr/>
        </p:nvSpPr>
        <p:spPr>
          <a:xfrm>
            <a:off x="871250" y="2854275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If EDA and Data Pre-processing not properly not done, guess what, ML results will be also no better.</a:t>
            </a:r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"/>
          <p:cNvSpPr txBox="1"/>
          <p:nvPr>
            <p:ph idx="10" type="dt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Georgia"/>
                <a:ea typeface="Georgia"/>
                <a:cs typeface="Georgia"/>
                <a:sym typeface="Georgia"/>
              </a:rPr>
              <a:t>16/06/2019</a:t>
            </a:r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5" name="Google Shape;645;p37"/>
          <p:cNvSpPr txBox="1"/>
          <p:nvPr>
            <p:ph idx="12" type="sldNum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6" name="Google Shape;646;p37"/>
          <p:cNvSpPr txBox="1"/>
          <p:nvPr/>
        </p:nvSpPr>
        <p:spPr>
          <a:xfrm>
            <a:off x="638175" y="4263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Today’s Agenda</a:t>
            </a:r>
            <a:endParaRPr sz="2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Google Shape;647;p37"/>
          <p:cNvSpPr txBox="1"/>
          <p:nvPr/>
        </p:nvSpPr>
        <p:spPr>
          <a:xfrm>
            <a:off x="628650" y="1178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8" name="Google Shape;648;p37"/>
          <p:cNvSpPr txBox="1"/>
          <p:nvPr/>
        </p:nvSpPr>
        <p:spPr>
          <a:xfrm>
            <a:off x="1117437" y="1178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Familiarity with the problem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9" name="Google Shape;649;p37"/>
          <p:cNvSpPr txBox="1"/>
          <p:nvPr/>
        </p:nvSpPr>
        <p:spPr>
          <a:xfrm>
            <a:off x="632768" y="1602380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0" name="Google Shape;650;p37"/>
          <p:cNvSpPr txBox="1"/>
          <p:nvPr/>
        </p:nvSpPr>
        <p:spPr>
          <a:xfrm>
            <a:off x="1121555" y="1602380"/>
            <a:ext cx="739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What should we explore?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1" name="Google Shape;651;p37"/>
          <p:cNvSpPr txBox="1"/>
          <p:nvPr/>
        </p:nvSpPr>
        <p:spPr>
          <a:xfrm>
            <a:off x="628651" y="248135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2" name="Google Shape;652;p37"/>
          <p:cNvSpPr txBox="1"/>
          <p:nvPr/>
        </p:nvSpPr>
        <p:spPr>
          <a:xfrm>
            <a:off x="1117437" y="2481354"/>
            <a:ext cx="70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Distribution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3" name="Google Shape;653;p37"/>
          <p:cNvSpPr txBox="1"/>
          <p:nvPr/>
        </p:nvSpPr>
        <p:spPr>
          <a:xfrm>
            <a:off x="628650" y="2041867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Google Shape;654;p37"/>
          <p:cNvSpPr txBox="1"/>
          <p:nvPr/>
        </p:nvSpPr>
        <p:spPr>
          <a:xfrm>
            <a:off x="1117437" y="2041867"/>
            <a:ext cx="739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to Intuition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5" name="Google Shape;655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Georgia"/>
                <a:ea typeface="Georgia"/>
                <a:cs typeface="Georgia"/>
                <a:sym typeface="Georgia"/>
              </a:rPr>
              <a:t>Data Science Certification Program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6" name="Google Shape;656;p37"/>
          <p:cNvSpPr txBox="1"/>
          <p:nvPr/>
        </p:nvSpPr>
        <p:spPr>
          <a:xfrm>
            <a:off x="628676" y="2920816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7" name="Google Shape;657;p37"/>
          <p:cNvSpPr txBox="1"/>
          <p:nvPr/>
        </p:nvSpPr>
        <p:spPr>
          <a:xfrm>
            <a:off x="1117400" y="2905654"/>
            <a:ext cx="70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Handling Categorical vs Numerical Features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8" name="Google Shape;658;p37"/>
          <p:cNvSpPr txBox="1"/>
          <p:nvPr/>
        </p:nvSpPr>
        <p:spPr>
          <a:xfrm>
            <a:off x="632813" y="3239879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9" name="Google Shape;659;p37"/>
          <p:cNvSpPr txBox="1"/>
          <p:nvPr/>
        </p:nvSpPr>
        <p:spPr>
          <a:xfrm>
            <a:off x="1117400" y="3239891"/>
            <a:ext cx="70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Handling missing values, outliers and duplicates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0" name="Google Shape;660;p37"/>
          <p:cNvSpPr txBox="1"/>
          <p:nvPr/>
        </p:nvSpPr>
        <p:spPr>
          <a:xfrm>
            <a:off x="628638" y="3609179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1" name="Google Shape;661;p37"/>
          <p:cNvSpPr txBox="1"/>
          <p:nvPr/>
        </p:nvSpPr>
        <p:spPr>
          <a:xfrm>
            <a:off x="1119225" y="3629616"/>
            <a:ext cx="70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Feature Engineering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8"/>
          <p:cNvSpPr txBox="1"/>
          <p:nvPr>
            <p:ph idx="4294967295" type="sldNum"/>
          </p:nvPr>
        </p:nvSpPr>
        <p:spPr>
          <a:xfrm>
            <a:off x="6511925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7" name="Google Shape;667;p38"/>
          <p:cNvSpPr txBox="1"/>
          <p:nvPr/>
        </p:nvSpPr>
        <p:spPr>
          <a:xfrm>
            <a:off x="385994" y="126216"/>
            <a:ext cx="4292794" cy="403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Poll 1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8" name="Google Shape;668;p38"/>
          <p:cNvSpPr/>
          <p:nvPr/>
        </p:nvSpPr>
        <p:spPr>
          <a:xfrm>
            <a:off x="0" y="634701"/>
            <a:ext cx="9144000" cy="346934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23/05/19</a:t>
            </a:r>
            <a:endParaRPr/>
          </a:p>
        </p:txBody>
      </p:sp>
      <p:sp>
        <p:nvSpPr>
          <p:cNvPr id="670" name="Google Shape;670;p38"/>
          <p:cNvSpPr txBox="1"/>
          <p:nvPr/>
        </p:nvSpPr>
        <p:spPr>
          <a:xfrm>
            <a:off x="619700" y="16484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IN" sz="1800"/>
              <a:t>Can we take the data and directly put in Machine Learning algorithm?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Option 1 - Yes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Option 2 - No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9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6" name="Google Shape;676;p39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7" name="Google Shape;677;p39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23/05/19</a:t>
            </a:r>
            <a:endParaRPr/>
          </a:p>
        </p:txBody>
      </p:sp>
      <p:sp>
        <p:nvSpPr>
          <p:cNvPr id="679" name="Google Shape;679;p39"/>
          <p:cNvSpPr txBox="1"/>
          <p:nvPr/>
        </p:nvSpPr>
        <p:spPr>
          <a:xfrm>
            <a:off x="619700" y="16484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2. </a:t>
            </a:r>
            <a:r>
              <a:rPr lang="en-IN" sz="1800"/>
              <a:t>Can we just drop any records which has null values?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Option 1 - Yes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Option 2 - No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0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40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Poll 3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6" name="Google Shape;686;p40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23/05/19</a:t>
            </a:r>
            <a:endParaRPr/>
          </a:p>
        </p:txBody>
      </p:sp>
      <p:sp>
        <p:nvSpPr>
          <p:cNvPr id="688" name="Google Shape;688;p40"/>
          <p:cNvSpPr txBox="1"/>
          <p:nvPr/>
        </p:nvSpPr>
        <p:spPr>
          <a:xfrm>
            <a:off x="619700" y="16484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3. Why do we need to convert Categorical features into Numerical?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Option 1 - Most ML algorithm only takes numerical values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Option 2 - There is no requirement to convert them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Option 3 - If we convert then processing time will be less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Option 4 - It’s an optional step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1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4" name="Google Shape;694;p41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Poll 4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5" name="Google Shape;695;p41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23/05/19</a:t>
            </a:r>
            <a:endParaRPr/>
          </a:p>
        </p:txBody>
      </p:sp>
      <p:sp>
        <p:nvSpPr>
          <p:cNvPr id="697" name="Google Shape;697;p41"/>
          <p:cNvSpPr txBox="1"/>
          <p:nvPr/>
        </p:nvSpPr>
        <p:spPr>
          <a:xfrm>
            <a:off x="619700" y="16484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4. Why feature engineering is important?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Option 1 - It’s again an optional step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Option 2 - Feature Engineering helps in getting zero error in both train and test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Option 3 - It helps in understanding better the underlying data pattern and importance of the variables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Option 4 - Feature engineering is done when data volume is low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2"/>
          <p:cNvSpPr txBox="1"/>
          <p:nvPr>
            <p:ph idx="4294967295" type="sldNum"/>
          </p:nvPr>
        </p:nvSpPr>
        <p:spPr>
          <a:xfrm>
            <a:off x="6511925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3" name="Google Shape;703;p42"/>
          <p:cNvSpPr txBox="1"/>
          <p:nvPr/>
        </p:nvSpPr>
        <p:spPr>
          <a:xfrm>
            <a:off x="385994" y="126216"/>
            <a:ext cx="4292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40"/>
              <a:buFont typeface="Proxima Nova"/>
              <a:buNone/>
            </a:pPr>
            <a:r>
              <a:rPr lang="en-IN" sz="234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Further explanation</a:t>
            </a:r>
            <a:endParaRPr b="0" i="0" sz="234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4" name="Google Shape;704;p42"/>
          <p:cNvSpPr/>
          <p:nvPr/>
        </p:nvSpPr>
        <p:spPr>
          <a:xfrm>
            <a:off x="0" y="634701"/>
            <a:ext cx="9144000" cy="346800"/>
          </a:xfrm>
          <a:prstGeom prst="rect">
            <a:avLst/>
          </a:prstGeom>
          <a:solidFill>
            <a:srgbClr val="E72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16/06/2019</a:t>
            </a:r>
            <a:endParaRPr/>
          </a:p>
        </p:txBody>
      </p:sp>
      <p:sp>
        <p:nvSpPr>
          <p:cNvPr id="706" name="Google Shape;706;p42"/>
          <p:cNvSpPr txBox="1"/>
          <p:nvPr/>
        </p:nvSpPr>
        <p:spPr>
          <a:xfrm>
            <a:off x="619700" y="16484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ANOVA Method by hand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Link 1 - </a:t>
            </a:r>
            <a:r>
              <a:rPr lang="en-IN" sz="1800" u="sng">
                <a:solidFill>
                  <a:schemeClr val="hlink"/>
                </a:solidFill>
                <a:hlinkClick r:id="rId3"/>
              </a:rPr>
              <a:t>https://www.youtube.com/watch?v=fNsGo_HM8bA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Facebook Group: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Search - Data Science with Python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