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72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60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8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0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89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6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9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71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3E3A-88C6-4D8D-9390-57650AA30B4F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680A85-4038-4491-BFD2-06EDE4FE1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2F40-3D42-4ED6-9329-54AAE0376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6AB66-1330-4FA6-8E7B-AE091C669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84735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Movie Review </a:t>
            </a:r>
          </a:p>
          <a:p>
            <a:endParaRPr lang="en-IN" dirty="0"/>
          </a:p>
          <a:p>
            <a:r>
              <a:rPr lang="en-IN" dirty="0"/>
              <a:t>															-By Prateek Gupta</a:t>
            </a:r>
          </a:p>
        </p:txBody>
      </p:sp>
    </p:spTree>
    <p:extLst>
      <p:ext uri="{BB962C8B-B14F-4D97-AF65-F5344CB8AC3E}">
        <p14:creationId xmlns:p14="http://schemas.microsoft.com/office/powerpoint/2010/main" val="104866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C8AF-723E-495E-84B9-E3692838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447" y="2492667"/>
            <a:ext cx="8911687" cy="1280890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8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CE30-5ABA-4F14-9A6D-870B559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6934-0924-4E9A-B33D-6C671E70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computationally identifying and categorizing opinions expressed in a piece of text, especially in order to determine whether the writer's attitude towards a particular topic, product, etc. is positive, negative, or neutral.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uses data mining processes and techniques to extract and capture data for analysis in order to discern the subjective opinion of a document or collection of documents, like blog posts, reviews, news articles and social media feeds like tweets and status updates.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396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697-3249-44E9-8FB8-EA342C6B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8500-5E40-4BFD-BC10-D9BB0DF7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Movie Review: is the movie review positive or negative?</a:t>
            </a:r>
          </a:p>
          <a:p>
            <a:r>
              <a:rPr lang="en-IN" dirty="0"/>
              <a:t>Customer Feedback: is customer happy with the services or probably angry?</a:t>
            </a:r>
          </a:p>
          <a:p>
            <a:r>
              <a:rPr lang="en-IN" dirty="0"/>
              <a:t>Product: what do people think about the new </a:t>
            </a:r>
            <a:r>
              <a:rPr lang="en-IN" dirty="0" err="1"/>
              <a:t>iphone</a:t>
            </a:r>
            <a:r>
              <a:rPr lang="en-IN" dirty="0"/>
              <a:t>?</a:t>
            </a:r>
          </a:p>
          <a:p>
            <a:r>
              <a:rPr lang="en-IN" dirty="0"/>
              <a:t>Politics: what do people think about the candidate?</a:t>
            </a:r>
          </a:p>
          <a:p>
            <a:r>
              <a:rPr lang="en-IN" dirty="0"/>
              <a:t>Prediction: predicting election outcomes?</a:t>
            </a:r>
          </a:p>
          <a:p>
            <a:r>
              <a:rPr lang="en-IN" dirty="0"/>
              <a:t>Stock Prices: fluctuation in stock prices ?</a:t>
            </a:r>
          </a:p>
        </p:txBody>
      </p:sp>
    </p:spTree>
    <p:extLst>
      <p:ext uri="{BB962C8B-B14F-4D97-AF65-F5344CB8AC3E}">
        <p14:creationId xmlns:p14="http://schemas.microsoft.com/office/powerpoint/2010/main" val="23710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9DA-0349-4362-ABBF-8F800D79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435D-B2B2-4445-989D-6455D003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article published in newspaper or magazine that describes and evaluates the movie. Reviews are typically written by journalists giving their opinions of the movie.</a:t>
            </a:r>
          </a:p>
          <a:p>
            <a:r>
              <a:rPr lang="en-IN" dirty="0"/>
              <a:t>Movie reviews can also be just opinions given by people on the social media sites or movie booking websites.</a:t>
            </a:r>
          </a:p>
          <a:p>
            <a:r>
              <a:rPr lang="en-IN" dirty="0"/>
              <a:t>The dataset we have taken is from the </a:t>
            </a:r>
            <a:r>
              <a:rPr lang="en-IN" dirty="0" err="1"/>
              <a:t>nltk.corpus</a:t>
            </a:r>
            <a:r>
              <a:rPr lang="en-IN" dirty="0"/>
              <a:t> official movie review dataset.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5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690-CBB8-4F39-85B8-5270FE1D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and negative movie reviews?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5AFACB-75B5-4087-B2BC-30876DB38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60" y="2137954"/>
            <a:ext cx="8096540" cy="34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6C9D-BFEC-4A0B-9325-B0F8A30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DD30-6473-46B4-8385-5361316C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Converting all the words into sentences</a:t>
            </a:r>
          </a:p>
          <a:p>
            <a:r>
              <a:rPr lang="en-IN" dirty="0"/>
              <a:t>Removing all the words of length smaller than and equal to two</a:t>
            </a:r>
          </a:p>
          <a:p>
            <a:r>
              <a:rPr lang="en-IN" dirty="0"/>
              <a:t>removing the stop words like the , before , after , at etc.</a:t>
            </a:r>
          </a:p>
          <a:p>
            <a:r>
              <a:rPr lang="en-IN" dirty="0" err="1"/>
              <a:t>Lemmitization</a:t>
            </a:r>
            <a:r>
              <a:rPr lang="en-IN" dirty="0"/>
              <a:t> of the words meaning converting words to their original forms</a:t>
            </a:r>
          </a:p>
          <a:p>
            <a:r>
              <a:rPr lang="en-IN" dirty="0"/>
              <a:t>Like better – good, cats to cat, called to call 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85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220E-6309-40CC-AE8A-351C46AE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EC4D-FCC4-4797-91E9-52F2F755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pre-processed comments , getting all the words</a:t>
            </a:r>
          </a:p>
          <a:p>
            <a:r>
              <a:rPr lang="en-IN" dirty="0"/>
              <a:t>Find the frequency of each word across all the reviews</a:t>
            </a:r>
          </a:p>
          <a:p>
            <a:r>
              <a:rPr lang="en-IN" dirty="0"/>
              <a:t>Arranging the words according to frequency to get top 3000 words according to the most number of words </a:t>
            </a:r>
          </a:p>
          <a:p>
            <a:r>
              <a:rPr lang="en-IN" dirty="0"/>
              <a:t>Using these words as the feature vector for each review </a:t>
            </a:r>
          </a:p>
          <a:p>
            <a:r>
              <a:rPr lang="en-IN" dirty="0"/>
              <a:t>That is why now we have a 2000x3000 feature set of type Boolean</a:t>
            </a:r>
          </a:p>
          <a:p>
            <a:r>
              <a:rPr lang="en-IN" dirty="0"/>
              <a:t>Diving the dataset into the testing and training set </a:t>
            </a:r>
          </a:p>
          <a:p>
            <a:r>
              <a:rPr lang="en-IN" dirty="0"/>
              <a:t>1900 to training and 100 to testing.</a:t>
            </a:r>
          </a:p>
        </p:txBody>
      </p:sp>
    </p:spTree>
    <p:extLst>
      <p:ext uri="{BB962C8B-B14F-4D97-AF65-F5344CB8AC3E}">
        <p14:creationId xmlns:p14="http://schemas.microsoft.com/office/powerpoint/2010/main" val="273319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50C-FD03-4AB8-9845-D7B34452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CC56A-44D3-4AA3-B5AC-EBA43CCF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61CB6-2D20-4400-927C-7855EED7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0" y="2015082"/>
            <a:ext cx="9083912" cy="2411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E8063-B64B-4B8D-BE56-D3D5C2ED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0" y="4432535"/>
            <a:ext cx="9083912" cy="14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D78-DE0A-46DD-84F3-F19CF428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Informative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EC4A-F3D5-40BF-A75C-941257C8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502C2-C827-45DF-9578-AA766287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8313"/>
            <a:ext cx="9305997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1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373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Sentiment Analysis</vt:lpstr>
      <vt:lpstr>What is sentiment analysis?</vt:lpstr>
      <vt:lpstr>Different Sentiments</vt:lpstr>
      <vt:lpstr>Movie Review</vt:lpstr>
      <vt:lpstr>Positive and negative movie reviews?</vt:lpstr>
      <vt:lpstr>Preprocessing</vt:lpstr>
      <vt:lpstr>Feature Extraction</vt:lpstr>
      <vt:lpstr>ML Models</vt:lpstr>
      <vt:lpstr>Most Informative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PRATEEK GUPTA</dc:creator>
  <cp:lastModifiedBy>PRATEEK GUPTA</cp:lastModifiedBy>
  <cp:revision>9</cp:revision>
  <dcterms:created xsi:type="dcterms:W3CDTF">2019-05-04T07:01:26Z</dcterms:created>
  <dcterms:modified xsi:type="dcterms:W3CDTF">2019-05-14T14:18:48Z</dcterms:modified>
</cp:coreProperties>
</file>