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4"/>
  </p:sldMasterIdLst>
  <p:sldIdLst>
    <p:sldId id="256" r:id="rId5"/>
    <p:sldId id="258" r:id="rId6"/>
    <p:sldId id="257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91" r:id="rId36"/>
    <p:sldId id="292" r:id="rId37"/>
    <p:sldId id="293" r:id="rId38"/>
    <p:sldId id="259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 snapToGrid="0">
      <p:cViewPr varScale="1">
        <p:scale>
          <a:sx n="60" d="100"/>
          <a:sy n="60" d="100"/>
        </p:scale>
        <p:origin x="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jpe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C58F0F-DDA0-4633-84C4-812219A4D9E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BE0A8A-1F8E-4E16-8557-6C9D5AFAB5C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Frequent Item Sketch</a:t>
          </a:r>
          <a:endParaRPr lang="en-US"/>
        </a:p>
      </dgm:t>
    </dgm:pt>
    <dgm:pt modelId="{F37EF1C2-BBF4-426C-BB08-0FFAA30CC817}" type="parTrans" cxnId="{F72FAA43-8CED-403B-8CBD-9376834267DB}">
      <dgm:prSet/>
      <dgm:spPr/>
      <dgm:t>
        <a:bodyPr/>
        <a:lstStyle/>
        <a:p>
          <a:endParaRPr lang="en-US"/>
        </a:p>
      </dgm:t>
    </dgm:pt>
    <dgm:pt modelId="{9CFE4BDA-CDA4-43AD-8855-FE29A7ACF333}" type="sibTrans" cxnId="{F72FAA43-8CED-403B-8CBD-9376834267D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B5D6E22-3FF7-48A9-9C59-51741622B6F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Quantile Sketch </a:t>
          </a:r>
          <a:endParaRPr lang="en-US"/>
        </a:p>
      </dgm:t>
    </dgm:pt>
    <dgm:pt modelId="{E81869E6-B8B5-4E76-A6F8-8FB415FE7EAB}" type="parTrans" cxnId="{EE83B1BA-63B5-4F57-A450-07394185014A}">
      <dgm:prSet/>
      <dgm:spPr/>
      <dgm:t>
        <a:bodyPr/>
        <a:lstStyle/>
        <a:p>
          <a:endParaRPr lang="en-US"/>
        </a:p>
      </dgm:t>
    </dgm:pt>
    <dgm:pt modelId="{18C8FE7F-BB49-4B67-8DDE-790136C9E2FB}" type="sibTrans" cxnId="{EE83B1BA-63B5-4F57-A450-07394185014A}">
      <dgm:prSet/>
      <dgm:spPr/>
      <dgm:t>
        <a:bodyPr/>
        <a:lstStyle/>
        <a:p>
          <a:endParaRPr lang="en-US"/>
        </a:p>
      </dgm:t>
    </dgm:pt>
    <dgm:pt modelId="{8DE825F0-29DB-4FD7-B4BD-64AAA44EE82E}" type="pres">
      <dgm:prSet presAssocID="{0AC58F0F-DDA0-4633-84C4-812219A4D9E4}" presName="root" presStyleCnt="0">
        <dgm:presLayoutVars>
          <dgm:dir/>
          <dgm:resizeHandles val="exact"/>
        </dgm:presLayoutVars>
      </dgm:prSet>
      <dgm:spPr/>
    </dgm:pt>
    <dgm:pt modelId="{8E5C0432-1F98-4552-AEE4-5CF194F416BB}" type="pres">
      <dgm:prSet presAssocID="{0AC58F0F-DDA0-4633-84C4-812219A4D9E4}" presName="container" presStyleCnt="0">
        <dgm:presLayoutVars>
          <dgm:dir/>
          <dgm:resizeHandles val="exact"/>
        </dgm:presLayoutVars>
      </dgm:prSet>
      <dgm:spPr/>
    </dgm:pt>
    <dgm:pt modelId="{BC74B6DD-E0DA-4028-A8E5-A84F273DE022}" type="pres">
      <dgm:prSet presAssocID="{D3BE0A8A-1F8E-4E16-8557-6C9D5AFAB5C6}" presName="compNode" presStyleCnt="0"/>
      <dgm:spPr/>
    </dgm:pt>
    <dgm:pt modelId="{F0DD4090-A4DA-4FD5-BB60-F96FFDA45850}" type="pres">
      <dgm:prSet presAssocID="{D3BE0A8A-1F8E-4E16-8557-6C9D5AFAB5C6}" presName="iconBgRect" presStyleLbl="bgShp" presStyleIdx="0" presStyleCnt="2"/>
      <dgm:spPr/>
    </dgm:pt>
    <dgm:pt modelId="{DA6D56D7-13AC-4A66-B3C1-EAF6D765E216}" type="pres">
      <dgm:prSet presAssocID="{D3BE0A8A-1F8E-4E16-8557-6C9D5AFAB5C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C3D2F73-4E1E-4DF2-BF1B-4AA626213580}" type="pres">
      <dgm:prSet presAssocID="{D3BE0A8A-1F8E-4E16-8557-6C9D5AFAB5C6}" presName="spaceRect" presStyleCnt="0"/>
      <dgm:spPr/>
    </dgm:pt>
    <dgm:pt modelId="{2D8E3FC2-E646-4FAF-A428-CB6873C28264}" type="pres">
      <dgm:prSet presAssocID="{D3BE0A8A-1F8E-4E16-8557-6C9D5AFAB5C6}" presName="textRect" presStyleLbl="revTx" presStyleIdx="0" presStyleCnt="2">
        <dgm:presLayoutVars>
          <dgm:chMax val="1"/>
          <dgm:chPref val="1"/>
        </dgm:presLayoutVars>
      </dgm:prSet>
      <dgm:spPr/>
    </dgm:pt>
    <dgm:pt modelId="{3C106327-7ED5-436E-93DD-C4980093EEDA}" type="pres">
      <dgm:prSet presAssocID="{9CFE4BDA-CDA4-43AD-8855-FE29A7ACF333}" presName="sibTrans" presStyleLbl="sibTrans2D1" presStyleIdx="0" presStyleCnt="0"/>
      <dgm:spPr/>
    </dgm:pt>
    <dgm:pt modelId="{16DDE5D2-3969-4537-ABB7-DC7B1C752DE2}" type="pres">
      <dgm:prSet presAssocID="{AB5D6E22-3FF7-48A9-9C59-51741622B6F6}" presName="compNode" presStyleCnt="0"/>
      <dgm:spPr/>
    </dgm:pt>
    <dgm:pt modelId="{C62E77B3-AB2E-43ED-A896-0CC595C338E6}" type="pres">
      <dgm:prSet presAssocID="{AB5D6E22-3FF7-48A9-9C59-51741622B6F6}" presName="iconBgRect" presStyleLbl="bgShp" presStyleIdx="1" presStyleCnt="2"/>
      <dgm:spPr/>
    </dgm:pt>
    <dgm:pt modelId="{5F87FCD7-A482-42DA-B4EE-D69BADD59344}" type="pres">
      <dgm:prSet presAssocID="{AB5D6E22-3FF7-48A9-9C59-51741622B6F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48407D1-65B2-4DFA-8282-696E419A54ED}" type="pres">
      <dgm:prSet presAssocID="{AB5D6E22-3FF7-48A9-9C59-51741622B6F6}" presName="spaceRect" presStyleCnt="0"/>
      <dgm:spPr/>
    </dgm:pt>
    <dgm:pt modelId="{AD55CE90-3E3C-47C3-9DF8-135D1ACC0013}" type="pres">
      <dgm:prSet presAssocID="{AB5D6E22-3FF7-48A9-9C59-51741622B6F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289BC33-23FE-4E51-B109-1509A2C545B9}" type="presOf" srcId="{D3BE0A8A-1F8E-4E16-8557-6C9D5AFAB5C6}" destId="{2D8E3FC2-E646-4FAF-A428-CB6873C28264}" srcOrd="0" destOrd="0" presId="urn:microsoft.com/office/officeart/2018/2/layout/IconCircleList"/>
    <dgm:cxn modelId="{F72FAA43-8CED-403B-8CBD-9376834267DB}" srcId="{0AC58F0F-DDA0-4633-84C4-812219A4D9E4}" destId="{D3BE0A8A-1F8E-4E16-8557-6C9D5AFAB5C6}" srcOrd="0" destOrd="0" parTransId="{F37EF1C2-BBF4-426C-BB08-0FFAA30CC817}" sibTransId="{9CFE4BDA-CDA4-43AD-8855-FE29A7ACF333}"/>
    <dgm:cxn modelId="{98B4D649-3728-44C8-A04A-91A206D667DB}" type="presOf" srcId="{0AC58F0F-DDA0-4633-84C4-812219A4D9E4}" destId="{8DE825F0-29DB-4FD7-B4BD-64AAA44EE82E}" srcOrd="0" destOrd="0" presId="urn:microsoft.com/office/officeart/2018/2/layout/IconCircleList"/>
    <dgm:cxn modelId="{2F23D24F-740D-41F5-A78B-C72C1B3755BE}" type="presOf" srcId="{AB5D6E22-3FF7-48A9-9C59-51741622B6F6}" destId="{AD55CE90-3E3C-47C3-9DF8-135D1ACC0013}" srcOrd="0" destOrd="0" presId="urn:microsoft.com/office/officeart/2018/2/layout/IconCircleList"/>
    <dgm:cxn modelId="{B4B89456-B386-491F-B80F-87B1311C0753}" type="presOf" srcId="{9CFE4BDA-CDA4-43AD-8855-FE29A7ACF333}" destId="{3C106327-7ED5-436E-93DD-C4980093EEDA}" srcOrd="0" destOrd="0" presId="urn:microsoft.com/office/officeart/2018/2/layout/IconCircleList"/>
    <dgm:cxn modelId="{EE83B1BA-63B5-4F57-A450-07394185014A}" srcId="{0AC58F0F-DDA0-4633-84C4-812219A4D9E4}" destId="{AB5D6E22-3FF7-48A9-9C59-51741622B6F6}" srcOrd="1" destOrd="0" parTransId="{E81869E6-B8B5-4E76-A6F8-8FB415FE7EAB}" sibTransId="{18C8FE7F-BB49-4B67-8DDE-790136C9E2FB}"/>
    <dgm:cxn modelId="{830F9BA1-917A-45AE-B48B-737D82F3B394}" type="presParOf" srcId="{8DE825F0-29DB-4FD7-B4BD-64AAA44EE82E}" destId="{8E5C0432-1F98-4552-AEE4-5CF194F416BB}" srcOrd="0" destOrd="0" presId="urn:microsoft.com/office/officeart/2018/2/layout/IconCircleList"/>
    <dgm:cxn modelId="{EB1C3682-5CC1-49B9-8B15-71DA248E62B6}" type="presParOf" srcId="{8E5C0432-1F98-4552-AEE4-5CF194F416BB}" destId="{BC74B6DD-E0DA-4028-A8E5-A84F273DE022}" srcOrd="0" destOrd="0" presId="urn:microsoft.com/office/officeart/2018/2/layout/IconCircleList"/>
    <dgm:cxn modelId="{D797D3A5-023D-41FD-B8B9-33AC7AB05AA3}" type="presParOf" srcId="{BC74B6DD-E0DA-4028-A8E5-A84F273DE022}" destId="{F0DD4090-A4DA-4FD5-BB60-F96FFDA45850}" srcOrd="0" destOrd="0" presId="urn:microsoft.com/office/officeart/2018/2/layout/IconCircleList"/>
    <dgm:cxn modelId="{1A4D291D-2DA5-4869-86CB-36971A2E78C3}" type="presParOf" srcId="{BC74B6DD-E0DA-4028-A8E5-A84F273DE022}" destId="{DA6D56D7-13AC-4A66-B3C1-EAF6D765E216}" srcOrd="1" destOrd="0" presId="urn:microsoft.com/office/officeart/2018/2/layout/IconCircleList"/>
    <dgm:cxn modelId="{CDF30269-229D-4528-88F6-AE6D2AABA6A5}" type="presParOf" srcId="{BC74B6DD-E0DA-4028-A8E5-A84F273DE022}" destId="{BC3D2F73-4E1E-4DF2-BF1B-4AA626213580}" srcOrd="2" destOrd="0" presId="urn:microsoft.com/office/officeart/2018/2/layout/IconCircleList"/>
    <dgm:cxn modelId="{E8B5C1A6-3BC1-443F-861C-1ACEFC302894}" type="presParOf" srcId="{BC74B6DD-E0DA-4028-A8E5-A84F273DE022}" destId="{2D8E3FC2-E646-4FAF-A428-CB6873C28264}" srcOrd="3" destOrd="0" presId="urn:microsoft.com/office/officeart/2018/2/layout/IconCircleList"/>
    <dgm:cxn modelId="{A4133AF4-A1AF-4CF6-80D2-8AED53AE1FDF}" type="presParOf" srcId="{8E5C0432-1F98-4552-AEE4-5CF194F416BB}" destId="{3C106327-7ED5-436E-93DD-C4980093EEDA}" srcOrd="1" destOrd="0" presId="urn:microsoft.com/office/officeart/2018/2/layout/IconCircleList"/>
    <dgm:cxn modelId="{FF08AEC5-9EB9-4700-ADED-35B257F1046F}" type="presParOf" srcId="{8E5C0432-1F98-4552-AEE4-5CF194F416BB}" destId="{16DDE5D2-3969-4537-ABB7-DC7B1C752DE2}" srcOrd="2" destOrd="0" presId="urn:microsoft.com/office/officeart/2018/2/layout/IconCircleList"/>
    <dgm:cxn modelId="{7BA14621-F5AC-4F83-92DA-8761851ACFC5}" type="presParOf" srcId="{16DDE5D2-3969-4537-ABB7-DC7B1C752DE2}" destId="{C62E77B3-AB2E-43ED-A896-0CC595C338E6}" srcOrd="0" destOrd="0" presId="urn:microsoft.com/office/officeart/2018/2/layout/IconCircleList"/>
    <dgm:cxn modelId="{E83A40FF-B3BC-407B-8EF0-7E9713931834}" type="presParOf" srcId="{16DDE5D2-3969-4537-ABB7-DC7B1C752DE2}" destId="{5F87FCD7-A482-42DA-B4EE-D69BADD59344}" srcOrd="1" destOrd="0" presId="urn:microsoft.com/office/officeart/2018/2/layout/IconCircleList"/>
    <dgm:cxn modelId="{458EF95A-622E-43AF-81BF-55AE63E670C0}" type="presParOf" srcId="{16DDE5D2-3969-4537-ABB7-DC7B1C752DE2}" destId="{E48407D1-65B2-4DFA-8282-696E419A54ED}" srcOrd="2" destOrd="0" presId="urn:microsoft.com/office/officeart/2018/2/layout/IconCircleList"/>
    <dgm:cxn modelId="{3BAD5EEB-782E-4A55-9F4D-6A6F49342FFB}" type="presParOf" srcId="{16DDE5D2-3969-4537-ABB7-DC7B1C752DE2}" destId="{AD55CE90-3E3C-47C3-9DF8-135D1ACC001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97C99F-DBCE-4BB4-8F69-5A3620F1110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2C8232-2F74-4D84-8C86-34273380C26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Use chi-square test statistic with CMS as anomaly score</a:t>
          </a:r>
          <a:endParaRPr lang="en-US" dirty="0"/>
        </a:p>
      </dgm:t>
    </dgm:pt>
    <dgm:pt modelId="{665CB777-6437-47BF-B5D4-C3A44F993B6B}" type="parTrans" cxnId="{C0395E9E-0620-40FE-A08F-3EBAFF596AFA}">
      <dgm:prSet/>
      <dgm:spPr/>
      <dgm:t>
        <a:bodyPr/>
        <a:lstStyle/>
        <a:p>
          <a:endParaRPr lang="en-US"/>
        </a:p>
      </dgm:t>
    </dgm:pt>
    <dgm:pt modelId="{09596526-C6C3-45D3-A2E9-034B1203037F}" type="sibTrans" cxnId="{C0395E9E-0620-40FE-A08F-3EBAFF596AFA}">
      <dgm:prSet/>
      <dgm:spPr/>
      <dgm:t>
        <a:bodyPr/>
        <a:lstStyle/>
        <a:p>
          <a:endParaRPr lang="en-US"/>
        </a:p>
      </dgm:t>
    </dgm:pt>
    <dgm:pt modelId="{CC91A3EB-527E-4C55-A1C3-0190F365FA3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Use chi-square test statistic with Frequent Item sketch as anomaly score</a:t>
          </a:r>
          <a:endParaRPr lang="en-US" dirty="0"/>
        </a:p>
      </dgm:t>
    </dgm:pt>
    <dgm:pt modelId="{E5B80428-D506-4D04-8441-B1A591D8ECDE}" type="parTrans" cxnId="{1FB27058-3A32-441D-B59B-E603EBB8A404}">
      <dgm:prSet/>
      <dgm:spPr/>
      <dgm:t>
        <a:bodyPr/>
        <a:lstStyle/>
        <a:p>
          <a:endParaRPr lang="en-IN"/>
        </a:p>
      </dgm:t>
    </dgm:pt>
    <dgm:pt modelId="{036F3BF0-E30E-47B5-BBCC-679D2768456A}" type="sibTrans" cxnId="{1FB27058-3A32-441D-B59B-E603EBB8A404}">
      <dgm:prSet/>
      <dgm:spPr/>
      <dgm:t>
        <a:bodyPr/>
        <a:lstStyle/>
        <a:p>
          <a:endParaRPr lang="en-IN"/>
        </a:p>
      </dgm:t>
    </dgm:pt>
    <dgm:pt modelId="{E0AC6A18-D28A-4B5E-90A5-912E3B008E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KS test statistic with Frequent Item Sketch as anomaly score</a:t>
          </a:r>
        </a:p>
      </dgm:t>
    </dgm:pt>
    <dgm:pt modelId="{9992A453-A336-4B9B-9659-44438EC4C098}" type="parTrans" cxnId="{3191C1A7-526F-47B2-BE76-2229851EF410}">
      <dgm:prSet/>
      <dgm:spPr/>
      <dgm:t>
        <a:bodyPr/>
        <a:lstStyle/>
        <a:p>
          <a:endParaRPr lang="en-IN"/>
        </a:p>
      </dgm:t>
    </dgm:pt>
    <dgm:pt modelId="{0ADEE830-DE9A-4AFD-8F67-EDB2B444215E}" type="sibTrans" cxnId="{3191C1A7-526F-47B2-BE76-2229851EF410}">
      <dgm:prSet/>
      <dgm:spPr/>
      <dgm:t>
        <a:bodyPr/>
        <a:lstStyle/>
        <a:p>
          <a:endParaRPr lang="en-IN"/>
        </a:p>
      </dgm:t>
    </dgm:pt>
    <dgm:pt modelId="{B919BF16-4DBD-4EFB-9D5D-2EFDDB5399FC}" type="pres">
      <dgm:prSet presAssocID="{2B97C99F-DBCE-4BB4-8F69-5A3620F11105}" presName="root" presStyleCnt="0">
        <dgm:presLayoutVars>
          <dgm:dir/>
          <dgm:resizeHandles val="exact"/>
        </dgm:presLayoutVars>
      </dgm:prSet>
      <dgm:spPr/>
    </dgm:pt>
    <dgm:pt modelId="{9A5A1CE5-7312-4ED7-9BF4-908B2974A948}" type="pres">
      <dgm:prSet presAssocID="{632C8232-2F74-4D84-8C86-34273380C26B}" presName="compNode" presStyleCnt="0"/>
      <dgm:spPr/>
    </dgm:pt>
    <dgm:pt modelId="{E0610D74-7A84-4DB8-ADAF-BDFC589FFDF3}" type="pres">
      <dgm:prSet presAssocID="{632C8232-2F74-4D84-8C86-34273380C26B}" presName="bgRect" presStyleLbl="bgShp" presStyleIdx="0" presStyleCnt="3"/>
      <dgm:spPr/>
    </dgm:pt>
    <dgm:pt modelId="{79C4C565-C077-48B0-B3FB-763BF55E8BAE}" type="pres">
      <dgm:prSet presAssocID="{632C8232-2F74-4D84-8C86-34273380C2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F5A6F93-9D9C-4EC5-8F0D-4BBF392E94E9}" type="pres">
      <dgm:prSet presAssocID="{632C8232-2F74-4D84-8C86-34273380C26B}" presName="spaceRect" presStyleCnt="0"/>
      <dgm:spPr/>
    </dgm:pt>
    <dgm:pt modelId="{DF4F822A-4CC0-4B68-B525-FF9263C737A4}" type="pres">
      <dgm:prSet presAssocID="{632C8232-2F74-4D84-8C86-34273380C26B}" presName="parTx" presStyleLbl="revTx" presStyleIdx="0" presStyleCnt="3">
        <dgm:presLayoutVars>
          <dgm:chMax val="0"/>
          <dgm:chPref val="0"/>
        </dgm:presLayoutVars>
      </dgm:prSet>
      <dgm:spPr/>
    </dgm:pt>
    <dgm:pt modelId="{C5F32E9C-553F-4E2C-81DB-AD130B829AF9}" type="pres">
      <dgm:prSet presAssocID="{09596526-C6C3-45D3-A2E9-034B1203037F}" presName="sibTrans" presStyleCnt="0"/>
      <dgm:spPr/>
    </dgm:pt>
    <dgm:pt modelId="{33C6C8B2-DF35-40F4-A0E9-27D5D647B18A}" type="pres">
      <dgm:prSet presAssocID="{CC91A3EB-527E-4C55-A1C3-0190F365FA3E}" presName="compNode" presStyleCnt="0"/>
      <dgm:spPr/>
    </dgm:pt>
    <dgm:pt modelId="{AAB28955-ADB0-42F2-917F-9B8D950A140C}" type="pres">
      <dgm:prSet presAssocID="{CC91A3EB-527E-4C55-A1C3-0190F365FA3E}" presName="bgRect" presStyleLbl="bgShp" presStyleIdx="1" presStyleCnt="3"/>
      <dgm:spPr/>
    </dgm:pt>
    <dgm:pt modelId="{CF2CC310-E4AD-46B6-AA99-78E9765E9241}" type="pres">
      <dgm:prSet presAssocID="{CC91A3EB-527E-4C55-A1C3-0190F365FA3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4DADB47D-832A-4753-8891-305EE30FFCB3}" type="pres">
      <dgm:prSet presAssocID="{CC91A3EB-527E-4C55-A1C3-0190F365FA3E}" presName="spaceRect" presStyleCnt="0"/>
      <dgm:spPr/>
    </dgm:pt>
    <dgm:pt modelId="{CC92045C-2C9C-4182-AFAD-A93645128911}" type="pres">
      <dgm:prSet presAssocID="{CC91A3EB-527E-4C55-A1C3-0190F365FA3E}" presName="parTx" presStyleLbl="revTx" presStyleIdx="1" presStyleCnt="3">
        <dgm:presLayoutVars>
          <dgm:chMax val="0"/>
          <dgm:chPref val="0"/>
        </dgm:presLayoutVars>
      </dgm:prSet>
      <dgm:spPr/>
    </dgm:pt>
    <dgm:pt modelId="{D89D3FBB-16C3-4872-B181-BE7D6DDF7231}" type="pres">
      <dgm:prSet presAssocID="{036F3BF0-E30E-47B5-BBCC-679D2768456A}" presName="sibTrans" presStyleCnt="0"/>
      <dgm:spPr/>
    </dgm:pt>
    <dgm:pt modelId="{630C2FEB-CA22-4578-90C3-A2F8906E46A3}" type="pres">
      <dgm:prSet presAssocID="{E0AC6A18-D28A-4B5E-90A5-912E3B008E28}" presName="compNode" presStyleCnt="0"/>
      <dgm:spPr/>
    </dgm:pt>
    <dgm:pt modelId="{3B99D3C0-27A0-4EF3-8FDA-022955BB86CA}" type="pres">
      <dgm:prSet presAssocID="{E0AC6A18-D28A-4B5E-90A5-912E3B008E28}" presName="bgRect" presStyleLbl="bgShp" presStyleIdx="2" presStyleCnt="3"/>
      <dgm:spPr/>
    </dgm:pt>
    <dgm:pt modelId="{797CE439-11C8-46F0-861D-98B3FDD64BFD}" type="pres">
      <dgm:prSet presAssocID="{E0AC6A18-D28A-4B5E-90A5-912E3B008E28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</dgm:pt>
    <dgm:pt modelId="{EE3878C8-2F3D-4655-A2A0-4359B03E1F96}" type="pres">
      <dgm:prSet presAssocID="{E0AC6A18-D28A-4B5E-90A5-912E3B008E28}" presName="spaceRect" presStyleCnt="0"/>
      <dgm:spPr/>
    </dgm:pt>
    <dgm:pt modelId="{B917FCF1-E055-4208-9B47-52CE256AE86B}" type="pres">
      <dgm:prSet presAssocID="{E0AC6A18-D28A-4B5E-90A5-912E3B008E2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D8DDC14-C6C9-4DCE-8DEB-BA823D1D0BCE}" type="presOf" srcId="{E0AC6A18-D28A-4B5E-90A5-912E3B008E28}" destId="{B917FCF1-E055-4208-9B47-52CE256AE86B}" srcOrd="0" destOrd="0" presId="urn:microsoft.com/office/officeart/2018/2/layout/IconVerticalSolidList"/>
    <dgm:cxn modelId="{8EA36164-3DB9-480D-BDEA-808336DE6ABE}" type="presOf" srcId="{2B97C99F-DBCE-4BB4-8F69-5A3620F11105}" destId="{B919BF16-4DBD-4EFB-9D5D-2EFDDB5399FC}" srcOrd="0" destOrd="0" presId="urn:microsoft.com/office/officeart/2018/2/layout/IconVerticalSolidList"/>
    <dgm:cxn modelId="{1FB27058-3A32-441D-B59B-E603EBB8A404}" srcId="{2B97C99F-DBCE-4BB4-8F69-5A3620F11105}" destId="{CC91A3EB-527E-4C55-A1C3-0190F365FA3E}" srcOrd="1" destOrd="0" parTransId="{E5B80428-D506-4D04-8441-B1A591D8ECDE}" sibTransId="{036F3BF0-E30E-47B5-BBCC-679D2768456A}"/>
    <dgm:cxn modelId="{C0395E9E-0620-40FE-A08F-3EBAFF596AFA}" srcId="{2B97C99F-DBCE-4BB4-8F69-5A3620F11105}" destId="{632C8232-2F74-4D84-8C86-34273380C26B}" srcOrd="0" destOrd="0" parTransId="{665CB777-6437-47BF-B5D4-C3A44F993B6B}" sibTransId="{09596526-C6C3-45D3-A2E9-034B1203037F}"/>
    <dgm:cxn modelId="{3191C1A7-526F-47B2-BE76-2229851EF410}" srcId="{2B97C99F-DBCE-4BB4-8F69-5A3620F11105}" destId="{E0AC6A18-D28A-4B5E-90A5-912E3B008E28}" srcOrd="2" destOrd="0" parTransId="{9992A453-A336-4B9B-9659-44438EC4C098}" sibTransId="{0ADEE830-DE9A-4AFD-8F67-EDB2B444215E}"/>
    <dgm:cxn modelId="{7E1713E8-4086-4972-9C5E-68BA5B905B1F}" type="presOf" srcId="{CC91A3EB-527E-4C55-A1C3-0190F365FA3E}" destId="{CC92045C-2C9C-4182-AFAD-A93645128911}" srcOrd="0" destOrd="0" presId="urn:microsoft.com/office/officeart/2018/2/layout/IconVerticalSolidList"/>
    <dgm:cxn modelId="{995D07E9-94B1-4D2F-B9A7-365BD3C40071}" type="presOf" srcId="{632C8232-2F74-4D84-8C86-34273380C26B}" destId="{DF4F822A-4CC0-4B68-B525-FF9263C737A4}" srcOrd="0" destOrd="0" presId="urn:microsoft.com/office/officeart/2018/2/layout/IconVerticalSolidList"/>
    <dgm:cxn modelId="{50EEFDE1-B57C-4F47-A16A-42AFD38E7FD4}" type="presParOf" srcId="{B919BF16-4DBD-4EFB-9D5D-2EFDDB5399FC}" destId="{9A5A1CE5-7312-4ED7-9BF4-908B2974A948}" srcOrd="0" destOrd="0" presId="urn:microsoft.com/office/officeart/2018/2/layout/IconVerticalSolidList"/>
    <dgm:cxn modelId="{F67689F7-E518-48F2-AE4D-FB75BC1470C1}" type="presParOf" srcId="{9A5A1CE5-7312-4ED7-9BF4-908B2974A948}" destId="{E0610D74-7A84-4DB8-ADAF-BDFC589FFDF3}" srcOrd="0" destOrd="0" presId="urn:microsoft.com/office/officeart/2018/2/layout/IconVerticalSolidList"/>
    <dgm:cxn modelId="{86FD2018-EBA4-40AB-90C6-D8E07A527745}" type="presParOf" srcId="{9A5A1CE5-7312-4ED7-9BF4-908B2974A948}" destId="{79C4C565-C077-48B0-B3FB-763BF55E8BAE}" srcOrd="1" destOrd="0" presId="urn:microsoft.com/office/officeart/2018/2/layout/IconVerticalSolidList"/>
    <dgm:cxn modelId="{054E24C7-5C4E-4D35-836F-5E7130365CB8}" type="presParOf" srcId="{9A5A1CE5-7312-4ED7-9BF4-908B2974A948}" destId="{CF5A6F93-9D9C-4EC5-8F0D-4BBF392E94E9}" srcOrd="2" destOrd="0" presId="urn:microsoft.com/office/officeart/2018/2/layout/IconVerticalSolidList"/>
    <dgm:cxn modelId="{FCF635C9-346F-43E9-B8E6-66290F63D48B}" type="presParOf" srcId="{9A5A1CE5-7312-4ED7-9BF4-908B2974A948}" destId="{DF4F822A-4CC0-4B68-B525-FF9263C737A4}" srcOrd="3" destOrd="0" presId="urn:microsoft.com/office/officeart/2018/2/layout/IconVerticalSolidList"/>
    <dgm:cxn modelId="{D96F88DB-ABC3-4946-835F-30B7CC32AF3C}" type="presParOf" srcId="{B919BF16-4DBD-4EFB-9D5D-2EFDDB5399FC}" destId="{C5F32E9C-553F-4E2C-81DB-AD130B829AF9}" srcOrd="1" destOrd="0" presId="urn:microsoft.com/office/officeart/2018/2/layout/IconVerticalSolidList"/>
    <dgm:cxn modelId="{F4812F46-F4D1-42EA-8CC0-C9C0D4BD4092}" type="presParOf" srcId="{B919BF16-4DBD-4EFB-9D5D-2EFDDB5399FC}" destId="{33C6C8B2-DF35-40F4-A0E9-27D5D647B18A}" srcOrd="2" destOrd="0" presId="urn:microsoft.com/office/officeart/2018/2/layout/IconVerticalSolidList"/>
    <dgm:cxn modelId="{F9B8750C-E896-4A12-9ADC-813FB50F393B}" type="presParOf" srcId="{33C6C8B2-DF35-40F4-A0E9-27D5D647B18A}" destId="{AAB28955-ADB0-42F2-917F-9B8D950A140C}" srcOrd="0" destOrd="0" presId="urn:microsoft.com/office/officeart/2018/2/layout/IconVerticalSolidList"/>
    <dgm:cxn modelId="{9F19F7ED-05D0-4BDE-8EDE-44F1C19305E7}" type="presParOf" srcId="{33C6C8B2-DF35-40F4-A0E9-27D5D647B18A}" destId="{CF2CC310-E4AD-46B6-AA99-78E9765E9241}" srcOrd="1" destOrd="0" presId="urn:microsoft.com/office/officeart/2018/2/layout/IconVerticalSolidList"/>
    <dgm:cxn modelId="{6AD91CD5-0375-4D50-AB4D-C05A4E4B2ACF}" type="presParOf" srcId="{33C6C8B2-DF35-40F4-A0E9-27D5D647B18A}" destId="{4DADB47D-832A-4753-8891-305EE30FFCB3}" srcOrd="2" destOrd="0" presId="urn:microsoft.com/office/officeart/2018/2/layout/IconVerticalSolidList"/>
    <dgm:cxn modelId="{FC2F685C-1609-4335-BD50-A1BC2D9364FE}" type="presParOf" srcId="{33C6C8B2-DF35-40F4-A0E9-27D5D647B18A}" destId="{CC92045C-2C9C-4182-AFAD-A93645128911}" srcOrd="3" destOrd="0" presId="urn:microsoft.com/office/officeart/2018/2/layout/IconVerticalSolidList"/>
    <dgm:cxn modelId="{770D96B1-5744-43CE-9370-CA1D19BBA51A}" type="presParOf" srcId="{B919BF16-4DBD-4EFB-9D5D-2EFDDB5399FC}" destId="{D89D3FBB-16C3-4872-B181-BE7D6DDF7231}" srcOrd="3" destOrd="0" presId="urn:microsoft.com/office/officeart/2018/2/layout/IconVerticalSolidList"/>
    <dgm:cxn modelId="{0311EA24-099B-4C5C-A6A3-4F8B4A3D4277}" type="presParOf" srcId="{B919BF16-4DBD-4EFB-9D5D-2EFDDB5399FC}" destId="{630C2FEB-CA22-4578-90C3-A2F8906E46A3}" srcOrd="4" destOrd="0" presId="urn:microsoft.com/office/officeart/2018/2/layout/IconVerticalSolidList"/>
    <dgm:cxn modelId="{98E8B36E-9B17-4616-86C7-27AC9DCA3D9C}" type="presParOf" srcId="{630C2FEB-CA22-4578-90C3-A2F8906E46A3}" destId="{3B99D3C0-27A0-4EF3-8FDA-022955BB86CA}" srcOrd="0" destOrd="0" presId="urn:microsoft.com/office/officeart/2018/2/layout/IconVerticalSolidList"/>
    <dgm:cxn modelId="{23AACB3D-6834-4011-BFC2-095FE3C5D466}" type="presParOf" srcId="{630C2FEB-CA22-4578-90C3-A2F8906E46A3}" destId="{797CE439-11C8-46F0-861D-98B3FDD64BFD}" srcOrd="1" destOrd="0" presId="urn:microsoft.com/office/officeart/2018/2/layout/IconVerticalSolidList"/>
    <dgm:cxn modelId="{D8BCA551-A2CE-46EB-9806-F213DC1877DB}" type="presParOf" srcId="{630C2FEB-CA22-4578-90C3-A2F8906E46A3}" destId="{EE3878C8-2F3D-4655-A2A0-4359B03E1F96}" srcOrd="2" destOrd="0" presId="urn:microsoft.com/office/officeart/2018/2/layout/IconVerticalSolidList"/>
    <dgm:cxn modelId="{15E9747F-C303-49E8-B096-8A144141D135}" type="presParOf" srcId="{630C2FEB-CA22-4578-90C3-A2F8906E46A3}" destId="{B917FCF1-E055-4208-9B47-52CE256AE86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D8640B-F617-4A7F-B039-52E1A1CEECC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99B3402-18F8-405C-A057-2FF06CC48D7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dirty="0"/>
            <a:t>Observed Frequency (edge-wise)</a:t>
          </a:r>
          <a:endParaRPr lang="en-US" dirty="0"/>
        </a:p>
      </dgm:t>
    </dgm:pt>
    <dgm:pt modelId="{5AF12A9B-D483-4489-B0C7-2D39BC3086C2}" type="parTrans" cxnId="{E6289AA4-5DF2-4153-8BF3-3FCF0004C4F0}">
      <dgm:prSet/>
      <dgm:spPr/>
      <dgm:t>
        <a:bodyPr/>
        <a:lstStyle/>
        <a:p>
          <a:endParaRPr lang="en-US"/>
        </a:p>
      </dgm:t>
    </dgm:pt>
    <dgm:pt modelId="{7754AE2B-5F65-474E-A973-398C24AC6153}" type="sibTrans" cxnId="{E6289AA4-5DF2-4153-8BF3-3FCF0004C4F0}">
      <dgm:prSet/>
      <dgm:spPr/>
      <dgm:t>
        <a:bodyPr/>
        <a:lstStyle/>
        <a:p>
          <a:endParaRPr lang="en-US"/>
        </a:p>
      </dgm:t>
    </dgm:pt>
    <dgm:pt modelId="{9D9669F4-3756-497B-822F-360EB23E7FC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dirty="0"/>
            <a:t> </a:t>
          </a:r>
          <a:r>
            <a:rPr lang="en-IN" sz="1400" b="1" dirty="0" err="1"/>
            <a:t>FreqItem</a:t>
          </a:r>
          <a:r>
            <a:rPr lang="en-IN" sz="1400" b="1" dirty="0"/>
            <a:t>&lt;</a:t>
          </a:r>
          <a:r>
            <a:rPr lang="en-IN" sz="1400" b="1" dirty="0" err="1"/>
            <a:t>src-dest</a:t>
          </a:r>
          <a:r>
            <a:rPr lang="en-IN" sz="1400" b="1" dirty="0"/>
            <a:t>&gt;</a:t>
          </a:r>
          <a:endParaRPr lang="en-US" sz="1400" dirty="0"/>
        </a:p>
      </dgm:t>
    </dgm:pt>
    <dgm:pt modelId="{7437589A-AC0E-4652-8582-A1320AD3DB17}" type="parTrans" cxnId="{9C7C4B68-24CF-4A6D-89A7-190CCDC0DCD3}">
      <dgm:prSet/>
      <dgm:spPr/>
      <dgm:t>
        <a:bodyPr/>
        <a:lstStyle/>
        <a:p>
          <a:endParaRPr lang="en-US"/>
        </a:p>
      </dgm:t>
    </dgm:pt>
    <dgm:pt modelId="{3F4A1829-46A2-46E0-B9BB-1CDF6050B68E}" type="sibTrans" cxnId="{9C7C4B68-24CF-4A6D-89A7-190CCDC0DCD3}">
      <dgm:prSet/>
      <dgm:spPr/>
      <dgm:t>
        <a:bodyPr/>
        <a:lstStyle/>
        <a:p>
          <a:endParaRPr lang="en-US"/>
        </a:p>
      </dgm:t>
    </dgm:pt>
    <dgm:pt modelId="{CAC55215-CA6E-447D-B1A9-41578FAECE5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dirty="0"/>
            <a:t>Expected Frequency (edge-wise)  </a:t>
          </a:r>
        </a:p>
        <a:p>
          <a:pPr>
            <a:lnSpc>
              <a:spcPct val="100000"/>
            </a:lnSpc>
            <a:defRPr b="1"/>
          </a:pPr>
          <a:endParaRPr lang="en-IN" b="1" dirty="0"/>
        </a:p>
        <a:p>
          <a:pPr>
            <a:lnSpc>
              <a:spcPct val="100000"/>
            </a:lnSpc>
            <a:defRPr b="1"/>
          </a:pPr>
          <a:r>
            <a:rPr lang="en-IN" b="1" dirty="0"/>
            <a:t>Mean  = Sum(</a:t>
          </a:r>
          <a:r>
            <a:rPr lang="en-IN" b="1" dirty="0" err="1"/>
            <a:t>FreqItem</a:t>
          </a:r>
          <a:r>
            <a:rPr lang="en-IN" b="1" dirty="0"/>
            <a:t>&lt;</a:t>
          </a:r>
          <a:r>
            <a:rPr lang="en-IN" b="1" dirty="0" err="1"/>
            <a:t>src-dest</a:t>
          </a:r>
          <a:r>
            <a:rPr lang="en-IN" b="1" dirty="0"/>
            <a:t>&gt;)/t</a:t>
          </a:r>
          <a:endParaRPr lang="en-US" dirty="0"/>
        </a:p>
      </dgm:t>
    </dgm:pt>
    <dgm:pt modelId="{3481583D-06FC-4A30-A951-9CDE9DE34C80}" type="parTrans" cxnId="{76E05D71-3CA5-475D-A259-D72827DCA105}">
      <dgm:prSet/>
      <dgm:spPr/>
      <dgm:t>
        <a:bodyPr/>
        <a:lstStyle/>
        <a:p>
          <a:endParaRPr lang="en-US"/>
        </a:p>
      </dgm:t>
    </dgm:pt>
    <dgm:pt modelId="{58AA7A7B-184F-45EB-8859-4D9E44EA1B6B}" type="sibTrans" cxnId="{76E05D71-3CA5-475D-A259-D72827DCA105}">
      <dgm:prSet/>
      <dgm:spPr/>
      <dgm:t>
        <a:bodyPr/>
        <a:lstStyle/>
        <a:p>
          <a:endParaRPr lang="en-US"/>
        </a:p>
      </dgm:t>
    </dgm:pt>
    <dgm:pt modelId="{9E43C2A3-8FA2-4C67-9795-2F1CD2F5964D}" type="pres">
      <dgm:prSet presAssocID="{DAD8640B-F617-4A7F-B039-52E1A1CEECC6}" presName="root" presStyleCnt="0">
        <dgm:presLayoutVars>
          <dgm:dir/>
          <dgm:resizeHandles val="exact"/>
        </dgm:presLayoutVars>
      </dgm:prSet>
      <dgm:spPr/>
    </dgm:pt>
    <dgm:pt modelId="{40BFB88E-CBA3-4AB8-8A81-D31DBFDFBEFF}" type="pres">
      <dgm:prSet presAssocID="{399B3402-18F8-405C-A057-2FF06CC48D77}" presName="compNode" presStyleCnt="0"/>
      <dgm:spPr/>
    </dgm:pt>
    <dgm:pt modelId="{AA39781D-C3A7-4AB3-A689-9F49596A5BB3}" type="pres">
      <dgm:prSet presAssocID="{399B3402-18F8-405C-A057-2FF06CC48D77}" presName="iconRect" presStyleLbl="node1" presStyleIdx="0" presStyleCnt="2" custLinFactNeighborX="82502" custLinFactNeighborY="-11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"/>
        </a:ext>
      </dgm:extLst>
    </dgm:pt>
    <dgm:pt modelId="{CBEE16AC-5960-4E09-ACDE-FAB1960EA392}" type="pres">
      <dgm:prSet presAssocID="{399B3402-18F8-405C-A057-2FF06CC48D77}" presName="iconSpace" presStyleCnt="0"/>
      <dgm:spPr/>
    </dgm:pt>
    <dgm:pt modelId="{A835835C-DD90-471D-BCAB-0340CA93C749}" type="pres">
      <dgm:prSet presAssocID="{399B3402-18F8-405C-A057-2FF06CC48D77}" presName="parTx" presStyleLbl="revTx" presStyleIdx="0" presStyleCnt="4" custScaleX="138430">
        <dgm:presLayoutVars>
          <dgm:chMax val="0"/>
          <dgm:chPref val="0"/>
        </dgm:presLayoutVars>
      </dgm:prSet>
      <dgm:spPr/>
    </dgm:pt>
    <dgm:pt modelId="{C37BE289-3201-4F44-AF89-243C0BC5F5DA}" type="pres">
      <dgm:prSet presAssocID="{399B3402-18F8-405C-A057-2FF06CC48D77}" presName="txSpace" presStyleCnt="0"/>
      <dgm:spPr/>
    </dgm:pt>
    <dgm:pt modelId="{BE07C5E6-04AD-4DE9-8869-B073F29532D2}" type="pres">
      <dgm:prSet presAssocID="{399B3402-18F8-405C-A057-2FF06CC48D77}" presName="desTx" presStyleLbl="revTx" presStyleIdx="1" presStyleCnt="4" custLinFactNeighborY="-40174">
        <dgm:presLayoutVars/>
      </dgm:prSet>
      <dgm:spPr/>
    </dgm:pt>
    <dgm:pt modelId="{DC1A4D60-015B-4A98-B326-92380EF2E670}" type="pres">
      <dgm:prSet presAssocID="{7754AE2B-5F65-474E-A973-398C24AC6153}" presName="sibTrans" presStyleCnt="0"/>
      <dgm:spPr/>
    </dgm:pt>
    <dgm:pt modelId="{B4E0DF19-3CFC-4DD7-BC81-A2C6B4483179}" type="pres">
      <dgm:prSet presAssocID="{CAC55215-CA6E-447D-B1A9-41578FAECE50}" presName="compNode" presStyleCnt="0"/>
      <dgm:spPr/>
    </dgm:pt>
    <dgm:pt modelId="{E92847BF-82B9-4B6B-BA54-FFC8369A1DC6}" type="pres">
      <dgm:prSet presAssocID="{CAC55215-CA6E-447D-B1A9-41578FAECE5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C4AE77E1-1180-4145-89ED-E6ECCBFD235F}" type="pres">
      <dgm:prSet presAssocID="{CAC55215-CA6E-447D-B1A9-41578FAECE50}" presName="iconSpace" presStyleCnt="0"/>
      <dgm:spPr/>
    </dgm:pt>
    <dgm:pt modelId="{572CE23C-18B6-4CA9-91FB-49FAA36155C4}" type="pres">
      <dgm:prSet presAssocID="{CAC55215-CA6E-447D-B1A9-41578FAECE50}" presName="parTx" presStyleLbl="revTx" presStyleIdx="2" presStyleCnt="4" custScaleX="168071">
        <dgm:presLayoutVars>
          <dgm:chMax val="0"/>
          <dgm:chPref val="0"/>
        </dgm:presLayoutVars>
      </dgm:prSet>
      <dgm:spPr/>
    </dgm:pt>
    <dgm:pt modelId="{618241C4-C76B-45FD-9A9D-988549B53F53}" type="pres">
      <dgm:prSet presAssocID="{CAC55215-CA6E-447D-B1A9-41578FAECE50}" presName="txSpace" presStyleCnt="0"/>
      <dgm:spPr/>
    </dgm:pt>
    <dgm:pt modelId="{0A6B38A2-4108-4E03-AC4C-9C772FE53D36}" type="pres">
      <dgm:prSet presAssocID="{CAC55215-CA6E-447D-B1A9-41578FAECE50}" presName="desTx" presStyleLbl="revTx" presStyleIdx="3" presStyleCnt="4">
        <dgm:presLayoutVars/>
      </dgm:prSet>
      <dgm:spPr/>
    </dgm:pt>
  </dgm:ptLst>
  <dgm:cxnLst>
    <dgm:cxn modelId="{9C7C4B68-24CF-4A6D-89A7-190CCDC0DCD3}" srcId="{399B3402-18F8-405C-A057-2FF06CC48D77}" destId="{9D9669F4-3756-497B-822F-360EB23E7FC0}" srcOrd="0" destOrd="0" parTransId="{7437589A-AC0E-4652-8582-A1320AD3DB17}" sibTransId="{3F4A1829-46A2-46E0-B9BB-1CDF6050B68E}"/>
    <dgm:cxn modelId="{76E05D71-3CA5-475D-A259-D72827DCA105}" srcId="{DAD8640B-F617-4A7F-B039-52E1A1CEECC6}" destId="{CAC55215-CA6E-447D-B1A9-41578FAECE50}" srcOrd="1" destOrd="0" parTransId="{3481583D-06FC-4A30-A951-9CDE9DE34C80}" sibTransId="{58AA7A7B-184F-45EB-8859-4D9E44EA1B6B}"/>
    <dgm:cxn modelId="{10424E77-5CD4-4A73-B8EF-F146208E07B2}" type="presOf" srcId="{DAD8640B-F617-4A7F-B039-52E1A1CEECC6}" destId="{9E43C2A3-8FA2-4C67-9795-2F1CD2F5964D}" srcOrd="0" destOrd="0" presId="urn:microsoft.com/office/officeart/2018/2/layout/IconLabelDescriptionList"/>
    <dgm:cxn modelId="{44D47F8F-B705-48CB-BD38-369B68B63F20}" type="presOf" srcId="{CAC55215-CA6E-447D-B1A9-41578FAECE50}" destId="{572CE23C-18B6-4CA9-91FB-49FAA36155C4}" srcOrd="0" destOrd="0" presId="urn:microsoft.com/office/officeart/2018/2/layout/IconLabelDescriptionList"/>
    <dgm:cxn modelId="{C602A79B-1DBC-4825-A7F6-8F574DF9825A}" type="presOf" srcId="{9D9669F4-3756-497B-822F-360EB23E7FC0}" destId="{BE07C5E6-04AD-4DE9-8869-B073F29532D2}" srcOrd="0" destOrd="0" presId="urn:microsoft.com/office/officeart/2018/2/layout/IconLabelDescriptionList"/>
    <dgm:cxn modelId="{E6289AA4-5DF2-4153-8BF3-3FCF0004C4F0}" srcId="{DAD8640B-F617-4A7F-B039-52E1A1CEECC6}" destId="{399B3402-18F8-405C-A057-2FF06CC48D77}" srcOrd="0" destOrd="0" parTransId="{5AF12A9B-D483-4489-B0C7-2D39BC3086C2}" sibTransId="{7754AE2B-5F65-474E-A973-398C24AC6153}"/>
    <dgm:cxn modelId="{C6E34CE6-14FE-48B2-9186-384B36E81533}" type="presOf" srcId="{399B3402-18F8-405C-A057-2FF06CC48D77}" destId="{A835835C-DD90-471D-BCAB-0340CA93C749}" srcOrd="0" destOrd="0" presId="urn:microsoft.com/office/officeart/2018/2/layout/IconLabelDescriptionList"/>
    <dgm:cxn modelId="{3D35BBC6-B552-46A7-87E3-4CEC8D22E3BF}" type="presParOf" srcId="{9E43C2A3-8FA2-4C67-9795-2F1CD2F5964D}" destId="{40BFB88E-CBA3-4AB8-8A81-D31DBFDFBEFF}" srcOrd="0" destOrd="0" presId="urn:microsoft.com/office/officeart/2018/2/layout/IconLabelDescriptionList"/>
    <dgm:cxn modelId="{BFA45B5B-779D-48CE-96D1-F46EDCD7EFB3}" type="presParOf" srcId="{40BFB88E-CBA3-4AB8-8A81-D31DBFDFBEFF}" destId="{AA39781D-C3A7-4AB3-A689-9F49596A5BB3}" srcOrd="0" destOrd="0" presId="urn:microsoft.com/office/officeart/2018/2/layout/IconLabelDescriptionList"/>
    <dgm:cxn modelId="{D37C737B-BE64-4A59-B1B7-0F7EB25DC323}" type="presParOf" srcId="{40BFB88E-CBA3-4AB8-8A81-D31DBFDFBEFF}" destId="{CBEE16AC-5960-4E09-ACDE-FAB1960EA392}" srcOrd="1" destOrd="0" presId="urn:microsoft.com/office/officeart/2018/2/layout/IconLabelDescriptionList"/>
    <dgm:cxn modelId="{971A1E92-2743-4789-9419-531A8B56EF79}" type="presParOf" srcId="{40BFB88E-CBA3-4AB8-8A81-D31DBFDFBEFF}" destId="{A835835C-DD90-471D-BCAB-0340CA93C749}" srcOrd="2" destOrd="0" presId="urn:microsoft.com/office/officeart/2018/2/layout/IconLabelDescriptionList"/>
    <dgm:cxn modelId="{16745497-7321-44EA-9F37-3F3CDCCFDF3B}" type="presParOf" srcId="{40BFB88E-CBA3-4AB8-8A81-D31DBFDFBEFF}" destId="{C37BE289-3201-4F44-AF89-243C0BC5F5DA}" srcOrd="3" destOrd="0" presId="urn:microsoft.com/office/officeart/2018/2/layout/IconLabelDescriptionList"/>
    <dgm:cxn modelId="{DF0257C7-6635-43C0-839E-991C00518C44}" type="presParOf" srcId="{40BFB88E-CBA3-4AB8-8A81-D31DBFDFBEFF}" destId="{BE07C5E6-04AD-4DE9-8869-B073F29532D2}" srcOrd="4" destOrd="0" presId="urn:microsoft.com/office/officeart/2018/2/layout/IconLabelDescriptionList"/>
    <dgm:cxn modelId="{E13D96BE-6F4C-4024-9A19-6E1D8C34ACF8}" type="presParOf" srcId="{9E43C2A3-8FA2-4C67-9795-2F1CD2F5964D}" destId="{DC1A4D60-015B-4A98-B326-92380EF2E670}" srcOrd="1" destOrd="0" presId="urn:microsoft.com/office/officeart/2018/2/layout/IconLabelDescriptionList"/>
    <dgm:cxn modelId="{7FDC86F1-59CE-4691-97F3-1A754119D68B}" type="presParOf" srcId="{9E43C2A3-8FA2-4C67-9795-2F1CD2F5964D}" destId="{B4E0DF19-3CFC-4DD7-BC81-A2C6B4483179}" srcOrd="2" destOrd="0" presId="urn:microsoft.com/office/officeart/2018/2/layout/IconLabelDescriptionList"/>
    <dgm:cxn modelId="{AB8235BE-0199-4F63-8F71-9B392542C6E1}" type="presParOf" srcId="{B4E0DF19-3CFC-4DD7-BC81-A2C6B4483179}" destId="{E92847BF-82B9-4B6B-BA54-FFC8369A1DC6}" srcOrd="0" destOrd="0" presId="urn:microsoft.com/office/officeart/2018/2/layout/IconLabelDescriptionList"/>
    <dgm:cxn modelId="{ADACB081-52B9-424D-8155-C7C2EA494A43}" type="presParOf" srcId="{B4E0DF19-3CFC-4DD7-BC81-A2C6B4483179}" destId="{C4AE77E1-1180-4145-89ED-E6ECCBFD235F}" srcOrd="1" destOrd="0" presId="urn:microsoft.com/office/officeart/2018/2/layout/IconLabelDescriptionList"/>
    <dgm:cxn modelId="{1AACD699-135C-4A1A-B26A-E56EE9CC2B7F}" type="presParOf" srcId="{B4E0DF19-3CFC-4DD7-BC81-A2C6B4483179}" destId="{572CE23C-18B6-4CA9-91FB-49FAA36155C4}" srcOrd="2" destOrd="0" presId="urn:microsoft.com/office/officeart/2018/2/layout/IconLabelDescriptionList"/>
    <dgm:cxn modelId="{CD4A41D0-EF3A-4641-B4B0-15D91FF3D005}" type="presParOf" srcId="{B4E0DF19-3CFC-4DD7-BC81-A2C6B4483179}" destId="{618241C4-C76B-45FD-9A9D-988549B53F53}" srcOrd="3" destOrd="0" presId="urn:microsoft.com/office/officeart/2018/2/layout/IconLabelDescriptionList"/>
    <dgm:cxn modelId="{1DF25EA5-EED8-427A-8BAE-ABF8F46ABA46}" type="presParOf" srcId="{B4E0DF19-3CFC-4DD7-BC81-A2C6B4483179}" destId="{0A6B38A2-4108-4E03-AC4C-9C772FE53D3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D8640B-F617-4A7F-B039-52E1A1CEECC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99B3402-18F8-405C-A057-2FF06CC48D77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sz="1800" b="1" dirty="0"/>
            <a:t>               Observed CDF</a:t>
          </a:r>
          <a:endParaRPr lang="en-US" sz="1800" dirty="0"/>
        </a:p>
      </dgm:t>
    </dgm:pt>
    <dgm:pt modelId="{5AF12A9B-D483-4489-B0C7-2D39BC3086C2}" type="parTrans" cxnId="{E6289AA4-5DF2-4153-8BF3-3FCF0004C4F0}">
      <dgm:prSet/>
      <dgm:spPr/>
      <dgm:t>
        <a:bodyPr/>
        <a:lstStyle/>
        <a:p>
          <a:endParaRPr lang="en-US"/>
        </a:p>
      </dgm:t>
    </dgm:pt>
    <dgm:pt modelId="{7754AE2B-5F65-474E-A973-398C24AC6153}" type="sibTrans" cxnId="{E6289AA4-5DF2-4153-8BF3-3FCF0004C4F0}">
      <dgm:prSet/>
      <dgm:spPr/>
      <dgm:t>
        <a:bodyPr/>
        <a:lstStyle/>
        <a:p>
          <a:endParaRPr lang="en-US"/>
        </a:p>
      </dgm:t>
    </dgm:pt>
    <dgm:pt modelId="{CAC55215-CA6E-447D-B1A9-41578FAECE5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Expected mean CDF</a:t>
          </a:r>
        </a:p>
      </dgm:t>
    </dgm:pt>
    <dgm:pt modelId="{3481583D-06FC-4A30-A951-9CDE9DE34C80}" type="parTrans" cxnId="{76E05D71-3CA5-475D-A259-D72827DCA105}">
      <dgm:prSet/>
      <dgm:spPr/>
      <dgm:t>
        <a:bodyPr/>
        <a:lstStyle/>
        <a:p>
          <a:endParaRPr lang="en-US"/>
        </a:p>
      </dgm:t>
    </dgm:pt>
    <dgm:pt modelId="{58AA7A7B-184F-45EB-8859-4D9E44EA1B6B}" type="sibTrans" cxnId="{76E05D71-3CA5-475D-A259-D72827DCA105}">
      <dgm:prSet/>
      <dgm:spPr/>
      <dgm:t>
        <a:bodyPr/>
        <a:lstStyle/>
        <a:p>
          <a:endParaRPr lang="en-US"/>
        </a:p>
      </dgm:t>
    </dgm:pt>
    <dgm:pt modelId="{9E43C2A3-8FA2-4C67-9795-2F1CD2F5964D}" type="pres">
      <dgm:prSet presAssocID="{DAD8640B-F617-4A7F-B039-52E1A1CEECC6}" presName="root" presStyleCnt="0">
        <dgm:presLayoutVars>
          <dgm:dir/>
          <dgm:resizeHandles val="exact"/>
        </dgm:presLayoutVars>
      </dgm:prSet>
      <dgm:spPr/>
    </dgm:pt>
    <dgm:pt modelId="{40BFB88E-CBA3-4AB8-8A81-D31DBFDFBEFF}" type="pres">
      <dgm:prSet presAssocID="{399B3402-18F8-405C-A057-2FF06CC48D77}" presName="compNode" presStyleCnt="0"/>
      <dgm:spPr/>
    </dgm:pt>
    <dgm:pt modelId="{AA39781D-C3A7-4AB3-A689-9F49596A5BB3}" type="pres">
      <dgm:prSet presAssocID="{399B3402-18F8-405C-A057-2FF06CC48D77}" presName="iconRect" presStyleLbl="node1" presStyleIdx="0" presStyleCnt="2" custLinFactNeighborX="82502" custLinFactNeighborY="-11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"/>
        </a:ext>
      </dgm:extLst>
    </dgm:pt>
    <dgm:pt modelId="{CBEE16AC-5960-4E09-ACDE-FAB1960EA392}" type="pres">
      <dgm:prSet presAssocID="{399B3402-18F8-405C-A057-2FF06CC48D77}" presName="iconSpace" presStyleCnt="0"/>
      <dgm:spPr/>
    </dgm:pt>
    <dgm:pt modelId="{A835835C-DD90-471D-BCAB-0340CA93C749}" type="pres">
      <dgm:prSet presAssocID="{399B3402-18F8-405C-A057-2FF06CC48D77}" presName="parTx" presStyleLbl="revTx" presStyleIdx="0" presStyleCnt="4" custScaleX="138430">
        <dgm:presLayoutVars>
          <dgm:chMax val="0"/>
          <dgm:chPref val="0"/>
        </dgm:presLayoutVars>
      </dgm:prSet>
      <dgm:spPr/>
    </dgm:pt>
    <dgm:pt modelId="{C37BE289-3201-4F44-AF89-243C0BC5F5DA}" type="pres">
      <dgm:prSet presAssocID="{399B3402-18F8-405C-A057-2FF06CC48D77}" presName="txSpace" presStyleCnt="0"/>
      <dgm:spPr/>
    </dgm:pt>
    <dgm:pt modelId="{BE07C5E6-04AD-4DE9-8869-B073F29532D2}" type="pres">
      <dgm:prSet presAssocID="{399B3402-18F8-405C-A057-2FF06CC48D77}" presName="desTx" presStyleLbl="revTx" presStyleIdx="1" presStyleCnt="4" custLinFactNeighborY="-40174">
        <dgm:presLayoutVars/>
      </dgm:prSet>
      <dgm:spPr/>
    </dgm:pt>
    <dgm:pt modelId="{DC1A4D60-015B-4A98-B326-92380EF2E670}" type="pres">
      <dgm:prSet presAssocID="{7754AE2B-5F65-474E-A973-398C24AC6153}" presName="sibTrans" presStyleCnt="0"/>
      <dgm:spPr/>
    </dgm:pt>
    <dgm:pt modelId="{B4E0DF19-3CFC-4DD7-BC81-A2C6B4483179}" type="pres">
      <dgm:prSet presAssocID="{CAC55215-CA6E-447D-B1A9-41578FAECE50}" presName="compNode" presStyleCnt="0"/>
      <dgm:spPr/>
    </dgm:pt>
    <dgm:pt modelId="{E92847BF-82B9-4B6B-BA54-FFC8369A1DC6}" type="pres">
      <dgm:prSet presAssocID="{CAC55215-CA6E-447D-B1A9-41578FAECE5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C4AE77E1-1180-4145-89ED-E6ECCBFD235F}" type="pres">
      <dgm:prSet presAssocID="{CAC55215-CA6E-447D-B1A9-41578FAECE50}" presName="iconSpace" presStyleCnt="0"/>
      <dgm:spPr/>
    </dgm:pt>
    <dgm:pt modelId="{572CE23C-18B6-4CA9-91FB-49FAA36155C4}" type="pres">
      <dgm:prSet presAssocID="{CAC55215-CA6E-447D-B1A9-41578FAECE50}" presName="parTx" presStyleLbl="revTx" presStyleIdx="2" presStyleCnt="4" custScaleX="168071">
        <dgm:presLayoutVars>
          <dgm:chMax val="0"/>
          <dgm:chPref val="0"/>
        </dgm:presLayoutVars>
      </dgm:prSet>
      <dgm:spPr/>
    </dgm:pt>
    <dgm:pt modelId="{618241C4-C76B-45FD-9A9D-988549B53F53}" type="pres">
      <dgm:prSet presAssocID="{CAC55215-CA6E-447D-B1A9-41578FAECE50}" presName="txSpace" presStyleCnt="0"/>
      <dgm:spPr/>
    </dgm:pt>
    <dgm:pt modelId="{0A6B38A2-4108-4E03-AC4C-9C772FE53D36}" type="pres">
      <dgm:prSet presAssocID="{CAC55215-CA6E-447D-B1A9-41578FAECE50}" presName="desTx" presStyleLbl="revTx" presStyleIdx="3" presStyleCnt="4">
        <dgm:presLayoutVars/>
      </dgm:prSet>
      <dgm:spPr/>
    </dgm:pt>
  </dgm:ptLst>
  <dgm:cxnLst>
    <dgm:cxn modelId="{76E05D71-3CA5-475D-A259-D72827DCA105}" srcId="{DAD8640B-F617-4A7F-B039-52E1A1CEECC6}" destId="{CAC55215-CA6E-447D-B1A9-41578FAECE50}" srcOrd="1" destOrd="0" parTransId="{3481583D-06FC-4A30-A951-9CDE9DE34C80}" sibTransId="{58AA7A7B-184F-45EB-8859-4D9E44EA1B6B}"/>
    <dgm:cxn modelId="{10424E77-5CD4-4A73-B8EF-F146208E07B2}" type="presOf" srcId="{DAD8640B-F617-4A7F-B039-52E1A1CEECC6}" destId="{9E43C2A3-8FA2-4C67-9795-2F1CD2F5964D}" srcOrd="0" destOrd="0" presId="urn:microsoft.com/office/officeart/2018/2/layout/IconLabelDescriptionList"/>
    <dgm:cxn modelId="{44D47F8F-B705-48CB-BD38-369B68B63F20}" type="presOf" srcId="{CAC55215-CA6E-447D-B1A9-41578FAECE50}" destId="{572CE23C-18B6-4CA9-91FB-49FAA36155C4}" srcOrd="0" destOrd="0" presId="urn:microsoft.com/office/officeart/2018/2/layout/IconLabelDescriptionList"/>
    <dgm:cxn modelId="{E6289AA4-5DF2-4153-8BF3-3FCF0004C4F0}" srcId="{DAD8640B-F617-4A7F-B039-52E1A1CEECC6}" destId="{399B3402-18F8-405C-A057-2FF06CC48D77}" srcOrd="0" destOrd="0" parTransId="{5AF12A9B-D483-4489-B0C7-2D39BC3086C2}" sibTransId="{7754AE2B-5F65-474E-A973-398C24AC6153}"/>
    <dgm:cxn modelId="{C6E34CE6-14FE-48B2-9186-384B36E81533}" type="presOf" srcId="{399B3402-18F8-405C-A057-2FF06CC48D77}" destId="{A835835C-DD90-471D-BCAB-0340CA93C749}" srcOrd="0" destOrd="0" presId="urn:microsoft.com/office/officeart/2018/2/layout/IconLabelDescriptionList"/>
    <dgm:cxn modelId="{3D35BBC6-B552-46A7-87E3-4CEC8D22E3BF}" type="presParOf" srcId="{9E43C2A3-8FA2-4C67-9795-2F1CD2F5964D}" destId="{40BFB88E-CBA3-4AB8-8A81-D31DBFDFBEFF}" srcOrd="0" destOrd="0" presId="urn:microsoft.com/office/officeart/2018/2/layout/IconLabelDescriptionList"/>
    <dgm:cxn modelId="{BFA45B5B-779D-48CE-96D1-F46EDCD7EFB3}" type="presParOf" srcId="{40BFB88E-CBA3-4AB8-8A81-D31DBFDFBEFF}" destId="{AA39781D-C3A7-4AB3-A689-9F49596A5BB3}" srcOrd="0" destOrd="0" presId="urn:microsoft.com/office/officeart/2018/2/layout/IconLabelDescriptionList"/>
    <dgm:cxn modelId="{D37C737B-BE64-4A59-B1B7-0F7EB25DC323}" type="presParOf" srcId="{40BFB88E-CBA3-4AB8-8A81-D31DBFDFBEFF}" destId="{CBEE16AC-5960-4E09-ACDE-FAB1960EA392}" srcOrd="1" destOrd="0" presId="urn:microsoft.com/office/officeart/2018/2/layout/IconLabelDescriptionList"/>
    <dgm:cxn modelId="{971A1E92-2743-4789-9419-531A8B56EF79}" type="presParOf" srcId="{40BFB88E-CBA3-4AB8-8A81-D31DBFDFBEFF}" destId="{A835835C-DD90-471D-BCAB-0340CA93C749}" srcOrd="2" destOrd="0" presId="urn:microsoft.com/office/officeart/2018/2/layout/IconLabelDescriptionList"/>
    <dgm:cxn modelId="{16745497-7321-44EA-9F37-3F3CDCCFDF3B}" type="presParOf" srcId="{40BFB88E-CBA3-4AB8-8A81-D31DBFDFBEFF}" destId="{C37BE289-3201-4F44-AF89-243C0BC5F5DA}" srcOrd="3" destOrd="0" presId="urn:microsoft.com/office/officeart/2018/2/layout/IconLabelDescriptionList"/>
    <dgm:cxn modelId="{DF0257C7-6635-43C0-839E-991C00518C44}" type="presParOf" srcId="{40BFB88E-CBA3-4AB8-8A81-D31DBFDFBEFF}" destId="{BE07C5E6-04AD-4DE9-8869-B073F29532D2}" srcOrd="4" destOrd="0" presId="urn:microsoft.com/office/officeart/2018/2/layout/IconLabelDescriptionList"/>
    <dgm:cxn modelId="{E13D96BE-6F4C-4024-9A19-6E1D8C34ACF8}" type="presParOf" srcId="{9E43C2A3-8FA2-4C67-9795-2F1CD2F5964D}" destId="{DC1A4D60-015B-4A98-B326-92380EF2E670}" srcOrd="1" destOrd="0" presId="urn:microsoft.com/office/officeart/2018/2/layout/IconLabelDescriptionList"/>
    <dgm:cxn modelId="{7FDC86F1-59CE-4691-97F3-1A754119D68B}" type="presParOf" srcId="{9E43C2A3-8FA2-4C67-9795-2F1CD2F5964D}" destId="{B4E0DF19-3CFC-4DD7-BC81-A2C6B4483179}" srcOrd="2" destOrd="0" presId="urn:microsoft.com/office/officeart/2018/2/layout/IconLabelDescriptionList"/>
    <dgm:cxn modelId="{AB8235BE-0199-4F63-8F71-9B392542C6E1}" type="presParOf" srcId="{B4E0DF19-3CFC-4DD7-BC81-A2C6B4483179}" destId="{E92847BF-82B9-4B6B-BA54-FFC8369A1DC6}" srcOrd="0" destOrd="0" presId="urn:microsoft.com/office/officeart/2018/2/layout/IconLabelDescriptionList"/>
    <dgm:cxn modelId="{ADACB081-52B9-424D-8155-C7C2EA494A43}" type="presParOf" srcId="{B4E0DF19-3CFC-4DD7-BC81-A2C6B4483179}" destId="{C4AE77E1-1180-4145-89ED-E6ECCBFD235F}" srcOrd="1" destOrd="0" presId="urn:microsoft.com/office/officeart/2018/2/layout/IconLabelDescriptionList"/>
    <dgm:cxn modelId="{1AACD699-135C-4A1A-B26A-E56EE9CC2B7F}" type="presParOf" srcId="{B4E0DF19-3CFC-4DD7-BC81-A2C6B4483179}" destId="{572CE23C-18B6-4CA9-91FB-49FAA36155C4}" srcOrd="2" destOrd="0" presId="urn:microsoft.com/office/officeart/2018/2/layout/IconLabelDescriptionList"/>
    <dgm:cxn modelId="{CD4A41D0-EF3A-4641-B4B0-15D91FF3D005}" type="presParOf" srcId="{B4E0DF19-3CFC-4DD7-BC81-A2C6B4483179}" destId="{618241C4-C76B-45FD-9A9D-988549B53F53}" srcOrd="3" destOrd="0" presId="urn:microsoft.com/office/officeart/2018/2/layout/IconLabelDescriptionList"/>
    <dgm:cxn modelId="{1DF25EA5-EED8-427A-8BAE-ABF8F46ABA46}" type="presParOf" srcId="{B4E0DF19-3CFC-4DD7-BC81-A2C6B4483179}" destId="{0A6B38A2-4108-4E03-AC4C-9C772FE53D3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D4090-A4DA-4FD5-BB60-F96FFDA45850}">
      <dsp:nvSpPr>
        <dsp:cNvPr id="0" name=""/>
        <dsp:cNvSpPr/>
      </dsp:nvSpPr>
      <dsp:spPr>
        <a:xfrm>
          <a:off x="1190" y="1348008"/>
          <a:ext cx="719501" cy="7195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6D56D7-13AC-4A66-B3C1-EAF6D765E216}">
      <dsp:nvSpPr>
        <dsp:cNvPr id="0" name=""/>
        <dsp:cNvSpPr/>
      </dsp:nvSpPr>
      <dsp:spPr>
        <a:xfrm>
          <a:off x="152285" y="1499104"/>
          <a:ext cx="417310" cy="4173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E3FC2-E646-4FAF-A428-CB6873C28264}">
      <dsp:nvSpPr>
        <dsp:cNvPr id="0" name=""/>
        <dsp:cNvSpPr/>
      </dsp:nvSpPr>
      <dsp:spPr>
        <a:xfrm>
          <a:off x="874870" y="1348008"/>
          <a:ext cx="1695967" cy="719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Frequent Item Sketch</a:t>
          </a:r>
          <a:endParaRPr lang="en-US" sz="2300" kern="1200"/>
        </a:p>
      </dsp:txBody>
      <dsp:txXfrm>
        <a:off x="874870" y="1348008"/>
        <a:ext cx="1695967" cy="719501"/>
      </dsp:txXfrm>
    </dsp:sp>
    <dsp:sp modelId="{C62E77B3-AB2E-43ED-A896-0CC595C338E6}">
      <dsp:nvSpPr>
        <dsp:cNvPr id="0" name=""/>
        <dsp:cNvSpPr/>
      </dsp:nvSpPr>
      <dsp:spPr>
        <a:xfrm>
          <a:off x="2866348" y="1348008"/>
          <a:ext cx="719501" cy="7195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87FCD7-A482-42DA-B4EE-D69BADD59344}">
      <dsp:nvSpPr>
        <dsp:cNvPr id="0" name=""/>
        <dsp:cNvSpPr/>
      </dsp:nvSpPr>
      <dsp:spPr>
        <a:xfrm>
          <a:off x="3017443" y="1499104"/>
          <a:ext cx="417310" cy="4173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55CE90-3E3C-47C3-9DF8-135D1ACC0013}">
      <dsp:nvSpPr>
        <dsp:cNvPr id="0" name=""/>
        <dsp:cNvSpPr/>
      </dsp:nvSpPr>
      <dsp:spPr>
        <a:xfrm>
          <a:off x="3740028" y="1348008"/>
          <a:ext cx="1695967" cy="719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Quantile Sketch </a:t>
          </a:r>
          <a:endParaRPr lang="en-US" sz="2300" kern="1200"/>
        </a:p>
      </dsp:txBody>
      <dsp:txXfrm>
        <a:off x="3740028" y="1348008"/>
        <a:ext cx="1695967" cy="7195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10D74-7A84-4DB8-ADAF-BDFC589FFDF3}">
      <dsp:nvSpPr>
        <dsp:cNvPr id="0" name=""/>
        <dsp:cNvSpPr/>
      </dsp:nvSpPr>
      <dsp:spPr>
        <a:xfrm>
          <a:off x="0" y="703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4C565-C077-48B0-B3FB-763BF55E8BAE}">
      <dsp:nvSpPr>
        <dsp:cNvPr id="0" name=""/>
        <dsp:cNvSpPr/>
      </dsp:nvSpPr>
      <dsp:spPr>
        <a:xfrm>
          <a:off x="497659" y="370863"/>
          <a:ext cx="904835" cy="904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F822A-4CC0-4B68-B525-FF9263C737A4}">
      <dsp:nvSpPr>
        <dsp:cNvPr id="0" name=""/>
        <dsp:cNvSpPr/>
      </dsp:nvSpPr>
      <dsp:spPr>
        <a:xfrm>
          <a:off x="1900154" y="703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Use chi-square test statistic with CMS as anomaly score</a:t>
          </a:r>
          <a:endParaRPr lang="en-US" sz="2500" kern="1200" dirty="0"/>
        </a:p>
      </dsp:txBody>
      <dsp:txXfrm>
        <a:off x="1900154" y="703"/>
        <a:ext cx="4473659" cy="1645155"/>
      </dsp:txXfrm>
    </dsp:sp>
    <dsp:sp modelId="{AAB28955-ADB0-42F2-917F-9B8D950A140C}">
      <dsp:nvSpPr>
        <dsp:cNvPr id="0" name=""/>
        <dsp:cNvSpPr/>
      </dsp:nvSpPr>
      <dsp:spPr>
        <a:xfrm>
          <a:off x="0" y="2057147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2CC310-E4AD-46B6-AA99-78E9765E9241}">
      <dsp:nvSpPr>
        <dsp:cNvPr id="0" name=""/>
        <dsp:cNvSpPr/>
      </dsp:nvSpPr>
      <dsp:spPr>
        <a:xfrm>
          <a:off x="497659" y="2427307"/>
          <a:ext cx="904835" cy="904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2045C-2C9C-4182-AFAD-A93645128911}">
      <dsp:nvSpPr>
        <dsp:cNvPr id="0" name=""/>
        <dsp:cNvSpPr/>
      </dsp:nvSpPr>
      <dsp:spPr>
        <a:xfrm>
          <a:off x="1900154" y="2057147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Use chi-square test statistic with Frequent Item sketch as anomaly score</a:t>
          </a:r>
          <a:endParaRPr lang="en-US" sz="2500" kern="1200" dirty="0"/>
        </a:p>
      </dsp:txBody>
      <dsp:txXfrm>
        <a:off x="1900154" y="2057147"/>
        <a:ext cx="4473659" cy="1645155"/>
      </dsp:txXfrm>
    </dsp:sp>
    <dsp:sp modelId="{3B99D3C0-27A0-4EF3-8FDA-022955BB86CA}">
      <dsp:nvSpPr>
        <dsp:cNvPr id="0" name=""/>
        <dsp:cNvSpPr/>
      </dsp:nvSpPr>
      <dsp:spPr>
        <a:xfrm>
          <a:off x="0" y="4113591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7CE439-11C8-46F0-861D-98B3FDD64BFD}">
      <dsp:nvSpPr>
        <dsp:cNvPr id="0" name=""/>
        <dsp:cNvSpPr/>
      </dsp:nvSpPr>
      <dsp:spPr>
        <a:xfrm>
          <a:off x="497659" y="4483751"/>
          <a:ext cx="904835" cy="90483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17FCF1-E055-4208-9B47-52CE256AE86B}">
      <dsp:nvSpPr>
        <dsp:cNvPr id="0" name=""/>
        <dsp:cNvSpPr/>
      </dsp:nvSpPr>
      <dsp:spPr>
        <a:xfrm>
          <a:off x="1900154" y="4113591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 KS test statistic with Frequent Item Sketch as anomaly score</a:t>
          </a:r>
        </a:p>
      </dsp:txBody>
      <dsp:txXfrm>
        <a:off x="1900154" y="4113591"/>
        <a:ext cx="4473659" cy="16451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9781D-C3A7-4AB3-A689-9F49596A5BB3}">
      <dsp:nvSpPr>
        <dsp:cNvPr id="0" name=""/>
        <dsp:cNvSpPr/>
      </dsp:nvSpPr>
      <dsp:spPr>
        <a:xfrm>
          <a:off x="1009654" y="1518524"/>
          <a:ext cx="734589" cy="7345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5835C-DD90-471D-BCAB-0340CA93C749}">
      <dsp:nvSpPr>
        <dsp:cNvPr id="0" name=""/>
        <dsp:cNvSpPr/>
      </dsp:nvSpPr>
      <dsp:spPr>
        <a:xfrm>
          <a:off x="312" y="2445841"/>
          <a:ext cx="2905407" cy="80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1" kern="1200" dirty="0"/>
            <a:t>Observed Frequency (edge-wise)</a:t>
          </a:r>
          <a:endParaRPr lang="en-US" sz="1400" kern="1200" dirty="0"/>
        </a:p>
      </dsp:txBody>
      <dsp:txXfrm>
        <a:off x="312" y="2445841"/>
        <a:ext cx="2905407" cy="803396"/>
      </dsp:txXfrm>
    </dsp:sp>
    <dsp:sp modelId="{BE07C5E6-04AD-4DE9-8869-B073F29532D2}">
      <dsp:nvSpPr>
        <dsp:cNvPr id="0" name=""/>
        <dsp:cNvSpPr/>
      </dsp:nvSpPr>
      <dsp:spPr>
        <a:xfrm>
          <a:off x="403602" y="2956151"/>
          <a:ext cx="2098828" cy="858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 </a:t>
          </a:r>
          <a:r>
            <a:rPr lang="en-IN" sz="1400" b="1" kern="1200" dirty="0" err="1"/>
            <a:t>FreqItem</a:t>
          </a:r>
          <a:r>
            <a:rPr lang="en-IN" sz="1400" b="1" kern="1200" dirty="0"/>
            <a:t>&lt;</a:t>
          </a:r>
          <a:r>
            <a:rPr lang="en-IN" sz="1400" b="1" kern="1200" dirty="0" err="1"/>
            <a:t>src-dest</a:t>
          </a:r>
          <a:r>
            <a:rPr lang="en-IN" sz="1400" b="1" kern="1200" dirty="0"/>
            <a:t>&gt;</a:t>
          </a:r>
          <a:endParaRPr lang="en-US" sz="1400" kern="1200" dirty="0"/>
        </a:p>
      </dsp:txBody>
      <dsp:txXfrm>
        <a:off x="403602" y="2956151"/>
        <a:ext cx="2098828" cy="858569"/>
      </dsp:txXfrm>
    </dsp:sp>
    <dsp:sp modelId="{E92847BF-82B9-4B6B-BA54-FFC8369A1DC6}">
      <dsp:nvSpPr>
        <dsp:cNvPr id="0" name=""/>
        <dsp:cNvSpPr/>
      </dsp:nvSpPr>
      <dsp:spPr>
        <a:xfrm>
          <a:off x="3987362" y="1599806"/>
          <a:ext cx="734589" cy="7345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CE23C-18B6-4CA9-91FB-49FAA36155C4}">
      <dsp:nvSpPr>
        <dsp:cNvPr id="0" name=""/>
        <dsp:cNvSpPr/>
      </dsp:nvSpPr>
      <dsp:spPr>
        <a:xfrm>
          <a:off x="3273015" y="2445841"/>
          <a:ext cx="3527521" cy="80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1" kern="1200" dirty="0"/>
            <a:t>Expected Frequency (edge-wise) 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IN" sz="1400" b="1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1" kern="1200" dirty="0"/>
            <a:t>Mean  = Sum(</a:t>
          </a:r>
          <a:r>
            <a:rPr lang="en-IN" sz="1400" b="1" kern="1200" dirty="0" err="1"/>
            <a:t>FreqItem</a:t>
          </a:r>
          <a:r>
            <a:rPr lang="en-IN" sz="1400" b="1" kern="1200" dirty="0"/>
            <a:t>&lt;</a:t>
          </a:r>
          <a:r>
            <a:rPr lang="en-IN" sz="1400" b="1" kern="1200" dirty="0" err="1"/>
            <a:t>src-dest</a:t>
          </a:r>
          <a:r>
            <a:rPr lang="en-IN" sz="1400" b="1" kern="1200" dirty="0"/>
            <a:t>&gt;)/t</a:t>
          </a:r>
          <a:endParaRPr lang="en-US" sz="1400" kern="1200" dirty="0"/>
        </a:p>
      </dsp:txBody>
      <dsp:txXfrm>
        <a:off x="3273015" y="2445841"/>
        <a:ext cx="3527521" cy="803396"/>
      </dsp:txXfrm>
    </dsp:sp>
    <dsp:sp modelId="{0A6B38A2-4108-4E03-AC4C-9C772FE53D36}">
      <dsp:nvSpPr>
        <dsp:cNvPr id="0" name=""/>
        <dsp:cNvSpPr/>
      </dsp:nvSpPr>
      <dsp:spPr>
        <a:xfrm>
          <a:off x="3987362" y="3301073"/>
          <a:ext cx="2098828" cy="858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9781D-C3A7-4AB3-A689-9F49596A5BB3}">
      <dsp:nvSpPr>
        <dsp:cNvPr id="0" name=""/>
        <dsp:cNvSpPr/>
      </dsp:nvSpPr>
      <dsp:spPr>
        <a:xfrm>
          <a:off x="1009654" y="1507639"/>
          <a:ext cx="734589" cy="7345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5835C-DD90-471D-BCAB-0340CA93C749}">
      <dsp:nvSpPr>
        <dsp:cNvPr id="0" name=""/>
        <dsp:cNvSpPr/>
      </dsp:nvSpPr>
      <dsp:spPr>
        <a:xfrm>
          <a:off x="312" y="2434956"/>
          <a:ext cx="2905407" cy="324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800" b="1" kern="1200" dirty="0"/>
            <a:t>               Observed CDF</a:t>
          </a:r>
          <a:endParaRPr lang="en-US" sz="1800" kern="1200" dirty="0"/>
        </a:p>
      </dsp:txBody>
      <dsp:txXfrm>
        <a:off x="312" y="2434956"/>
        <a:ext cx="2905407" cy="324662"/>
      </dsp:txXfrm>
    </dsp:sp>
    <dsp:sp modelId="{BE07C5E6-04AD-4DE9-8869-B073F29532D2}">
      <dsp:nvSpPr>
        <dsp:cNvPr id="0" name=""/>
        <dsp:cNvSpPr/>
      </dsp:nvSpPr>
      <dsp:spPr>
        <a:xfrm>
          <a:off x="403602" y="2265459"/>
          <a:ext cx="2098828" cy="135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2847BF-82B9-4B6B-BA54-FFC8369A1DC6}">
      <dsp:nvSpPr>
        <dsp:cNvPr id="0" name=""/>
        <dsp:cNvSpPr/>
      </dsp:nvSpPr>
      <dsp:spPr>
        <a:xfrm>
          <a:off x="3987362" y="1588921"/>
          <a:ext cx="734589" cy="7345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CE23C-18B6-4CA9-91FB-49FAA36155C4}">
      <dsp:nvSpPr>
        <dsp:cNvPr id="0" name=""/>
        <dsp:cNvSpPr/>
      </dsp:nvSpPr>
      <dsp:spPr>
        <a:xfrm>
          <a:off x="3273015" y="2434956"/>
          <a:ext cx="3527521" cy="324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 dirty="0"/>
            <a:t>Expected mean CDF</a:t>
          </a:r>
        </a:p>
      </dsp:txBody>
      <dsp:txXfrm>
        <a:off x="3273015" y="2434956"/>
        <a:ext cx="3527521" cy="324662"/>
      </dsp:txXfrm>
    </dsp:sp>
    <dsp:sp modelId="{0A6B38A2-4108-4E03-AC4C-9C772FE53D36}">
      <dsp:nvSpPr>
        <dsp:cNvPr id="0" name=""/>
        <dsp:cNvSpPr/>
      </dsp:nvSpPr>
      <dsp:spPr>
        <a:xfrm>
          <a:off x="3987362" y="2811454"/>
          <a:ext cx="2098828" cy="135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October 30,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84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October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1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October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4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October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2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October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5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October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3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October 30,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0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October 30,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472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October 30,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9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October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5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October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October 30,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42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6A685-5512-4947-90AB-BF690CF4D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IN" sz="4400"/>
              <a:t>REFINING TOP-K Heavy Hitters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F9AEB-0DA2-4B87-AE82-6178ED073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IN" sz="2000">
                <a:solidFill>
                  <a:schemeClr val="tx1">
                    <a:alpha val="60000"/>
                  </a:schemeClr>
                </a:solidFill>
              </a:rPr>
              <a:t>IN A STREAMING ENVIRONMENT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53370E2-0108-40FF-A11E-9AF378BA3E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5" r="-2" b="708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61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6B599-D501-4608-B665-3667F31E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435100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en-IN" dirty="0"/>
              <a:t>Frequent Item Sketch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C401D8-BA7D-4D62-994E-8A82289454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19440" y="2167414"/>
          <a:ext cx="229616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3919530837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866929127"/>
                    </a:ext>
                  </a:extLst>
                </a:gridCol>
              </a:tblGrid>
              <a:tr h="311309">
                <a:tc>
                  <a:txBody>
                    <a:bodyPr/>
                    <a:lstStyle/>
                    <a:p>
                      <a:r>
                        <a:rPr lang="en-IN" dirty="0"/>
                        <a:t>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396603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 &lt;a-b&gt;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458415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 &lt;p-q&gt;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25611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&lt;m-n&gt;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476630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dirty="0"/>
                        <a:t>  &lt;b-c&gt;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00342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dirty="0"/>
                        <a:t>  &lt;e-d&gt;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512655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022D9D7A-B757-43A9-917C-98F856E80DC3}"/>
              </a:ext>
            </a:extLst>
          </p:cNvPr>
          <p:cNvSpPr txBox="1">
            <a:spLocks/>
          </p:cNvSpPr>
          <p:nvPr/>
        </p:nvSpPr>
        <p:spPr>
          <a:xfrm>
            <a:off x="550862" y="3369945"/>
            <a:ext cx="5437188" cy="199785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/>
              <a:t>How it works</a:t>
            </a:r>
          </a:p>
          <a:p>
            <a:endParaRPr lang="en-IN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846DB4-3AF9-4F28-93E7-A7A5F3E9FB37}"/>
              </a:ext>
            </a:extLst>
          </p:cNvPr>
          <p:cNvSpPr txBox="1">
            <a:spLocks/>
          </p:cNvSpPr>
          <p:nvPr/>
        </p:nvSpPr>
        <p:spPr>
          <a:xfrm>
            <a:off x="5520561" y="2988440"/>
            <a:ext cx="1797269" cy="15296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/>
              <a:t>New edge arrives</a:t>
            </a:r>
          </a:p>
          <a:p>
            <a:endParaRPr lang="en-IN" sz="2000" b="1" dirty="0"/>
          </a:p>
          <a:p>
            <a:r>
              <a:rPr lang="en-IN" sz="2000" b="1" dirty="0"/>
              <a:t>&lt;g-h&gt;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2E372-9318-4FFB-B024-3C59754FFC68}"/>
              </a:ext>
            </a:extLst>
          </p:cNvPr>
          <p:cNvSpPr txBox="1"/>
          <p:nvPr/>
        </p:nvSpPr>
        <p:spPr>
          <a:xfrm>
            <a:off x="4954225" y="8628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Max Map Size = 5</a:t>
            </a:r>
          </a:p>
        </p:txBody>
      </p:sp>
    </p:spTree>
    <p:extLst>
      <p:ext uri="{BB962C8B-B14F-4D97-AF65-F5344CB8AC3E}">
        <p14:creationId xmlns:p14="http://schemas.microsoft.com/office/powerpoint/2010/main" val="2375784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6B599-D501-4608-B665-3667F31E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435100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en-IN" dirty="0"/>
              <a:t>Frequent Item Sketch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C401D8-BA7D-4D62-994E-8A82289454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19440" y="2167414"/>
          <a:ext cx="229616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3919530837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866929127"/>
                    </a:ext>
                  </a:extLst>
                </a:gridCol>
              </a:tblGrid>
              <a:tr h="311309">
                <a:tc>
                  <a:txBody>
                    <a:bodyPr/>
                    <a:lstStyle/>
                    <a:p>
                      <a:r>
                        <a:rPr lang="en-IN" dirty="0"/>
                        <a:t>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396603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 &lt;a-b&gt;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458415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 &lt;p-q&gt;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25611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&lt;m-n&gt;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476630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dirty="0"/>
                        <a:t>  &lt;b-c&gt;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00342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dirty="0"/>
                        <a:t>  &lt;e-d&gt;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512655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022D9D7A-B757-43A9-917C-98F856E80DC3}"/>
              </a:ext>
            </a:extLst>
          </p:cNvPr>
          <p:cNvSpPr txBox="1">
            <a:spLocks/>
          </p:cNvSpPr>
          <p:nvPr/>
        </p:nvSpPr>
        <p:spPr>
          <a:xfrm>
            <a:off x="550862" y="3369945"/>
            <a:ext cx="5437188" cy="199785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/>
              <a:t>How it works</a:t>
            </a:r>
          </a:p>
          <a:p>
            <a:endParaRPr lang="en-IN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846DB4-3AF9-4F28-93E7-A7A5F3E9FB37}"/>
              </a:ext>
            </a:extLst>
          </p:cNvPr>
          <p:cNvSpPr txBox="1">
            <a:spLocks/>
          </p:cNvSpPr>
          <p:nvPr/>
        </p:nvSpPr>
        <p:spPr>
          <a:xfrm>
            <a:off x="5520561" y="2988440"/>
            <a:ext cx="1797269" cy="15296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/>
              <a:t>New edge arrives</a:t>
            </a:r>
          </a:p>
          <a:p>
            <a:endParaRPr lang="en-IN" sz="2000" b="1" dirty="0"/>
          </a:p>
          <a:p>
            <a:r>
              <a:rPr lang="en-IN" sz="2000" b="1" dirty="0"/>
              <a:t>&lt;g-h&gt;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2E372-9318-4FFB-B024-3C59754FFC68}"/>
              </a:ext>
            </a:extLst>
          </p:cNvPr>
          <p:cNvSpPr txBox="1"/>
          <p:nvPr/>
        </p:nvSpPr>
        <p:spPr>
          <a:xfrm>
            <a:off x="4954225" y="8628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Max Map Size = 5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8EEECE9-277F-44F7-A476-378D612EC44A}"/>
              </a:ext>
            </a:extLst>
          </p:cNvPr>
          <p:cNvSpPr txBox="1">
            <a:spLocks/>
          </p:cNvSpPr>
          <p:nvPr/>
        </p:nvSpPr>
        <p:spPr>
          <a:xfrm>
            <a:off x="5305317" y="4984465"/>
            <a:ext cx="5437188" cy="15296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b="1" dirty="0"/>
              <a:t>Calculate median of counts</a:t>
            </a:r>
          </a:p>
          <a:p>
            <a:r>
              <a:rPr lang="en-IN" sz="2000" b="1" dirty="0"/>
              <a:t>Med&lt;3,7,8,10,11&gt;  = 8</a:t>
            </a:r>
          </a:p>
          <a:p>
            <a:endParaRPr lang="en-IN" sz="2000" dirty="0"/>
          </a:p>
          <a:p>
            <a:r>
              <a:rPr lang="en-IN" sz="2000" dirty="0"/>
              <a:t>Subtract median from counts and remove non-positive items</a:t>
            </a:r>
          </a:p>
          <a:p>
            <a:endParaRPr lang="en-IN" sz="2000" b="1" dirty="0"/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45252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6B599-D501-4608-B665-3667F31E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435100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en-IN" dirty="0"/>
              <a:t>Frequent Item Sketch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C401D8-BA7D-4D62-994E-8A82289454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810353"/>
              </p:ext>
            </p:extLst>
          </p:nvPr>
        </p:nvGraphicFramePr>
        <p:xfrm>
          <a:off x="8219438" y="2167414"/>
          <a:ext cx="3149601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51081">
                  <a:extLst>
                    <a:ext uri="{9D8B030D-6E8A-4147-A177-3AD203B41FA5}">
                      <a16:colId xmlns:a16="http://schemas.microsoft.com/office/drawing/2014/main" val="3919530837"/>
                    </a:ext>
                  </a:extLst>
                </a:gridCol>
                <a:gridCol w="1198520">
                  <a:extLst>
                    <a:ext uri="{9D8B030D-6E8A-4147-A177-3AD203B41FA5}">
                      <a16:colId xmlns:a16="http://schemas.microsoft.com/office/drawing/2014/main" val="866929127"/>
                    </a:ext>
                  </a:extLst>
                </a:gridCol>
              </a:tblGrid>
              <a:tr h="311309">
                <a:tc>
                  <a:txBody>
                    <a:bodyPr/>
                    <a:lstStyle/>
                    <a:p>
                      <a:r>
                        <a:rPr lang="en-IN" dirty="0"/>
                        <a:t>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396603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 &lt;a-b&gt;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3-8 = - 5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458415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 &lt;p-q&gt;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7 -8 =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25611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&lt;m-n&gt;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8 – 8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476630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dirty="0"/>
                        <a:t>  &lt;b-c&gt;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10 -8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00342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dirty="0"/>
                        <a:t>  &lt;e-d&gt;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 – 8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512655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022D9D7A-B757-43A9-917C-98F856E80DC3}"/>
              </a:ext>
            </a:extLst>
          </p:cNvPr>
          <p:cNvSpPr txBox="1">
            <a:spLocks/>
          </p:cNvSpPr>
          <p:nvPr/>
        </p:nvSpPr>
        <p:spPr>
          <a:xfrm>
            <a:off x="550862" y="3369945"/>
            <a:ext cx="5437188" cy="199785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/>
              <a:t>How it works</a:t>
            </a:r>
          </a:p>
          <a:p>
            <a:endParaRPr lang="en-IN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846DB4-3AF9-4F28-93E7-A7A5F3E9FB37}"/>
              </a:ext>
            </a:extLst>
          </p:cNvPr>
          <p:cNvSpPr txBox="1">
            <a:spLocks/>
          </p:cNvSpPr>
          <p:nvPr/>
        </p:nvSpPr>
        <p:spPr>
          <a:xfrm>
            <a:off x="5520561" y="2988440"/>
            <a:ext cx="1797269" cy="15296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/>
              <a:t>New edge arrives</a:t>
            </a:r>
          </a:p>
          <a:p>
            <a:endParaRPr lang="en-IN" sz="2000" b="1" dirty="0"/>
          </a:p>
          <a:p>
            <a:r>
              <a:rPr lang="en-IN" sz="2000" b="1" dirty="0"/>
              <a:t>&lt;g-h&gt;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2E372-9318-4FFB-B024-3C59754FFC68}"/>
              </a:ext>
            </a:extLst>
          </p:cNvPr>
          <p:cNvSpPr txBox="1"/>
          <p:nvPr/>
        </p:nvSpPr>
        <p:spPr>
          <a:xfrm>
            <a:off x="4954225" y="8628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Max Map Size = 5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8EEECE9-277F-44F7-A476-378D612EC44A}"/>
              </a:ext>
            </a:extLst>
          </p:cNvPr>
          <p:cNvSpPr txBox="1">
            <a:spLocks/>
          </p:cNvSpPr>
          <p:nvPr/>
        </p:nvSpPr>
        <p:spPr>
          <a:xfrm>
            <a:off x="5305317" y="4984465"/>
            <a:ext cx="5437188" cy="15296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b="1" dirty="0"/>
              <a:t>Calculate median of counts</a:t>
            </a:r>
          </a:p>
          <a:p>
            <a:r>
              <a:rPr lang="en-IN" sz="2000" b="1" dirty="0"/>
              <a:t>Med&lt;3,7,8,10,11&gt;  = 8</a:t>
            </a:r>
          </a:p>
          <a:p>
            <a:endParaRPr lang="en-IN" sz="2000" dirty="0"/>
          </a:p>
          <a:p>
            <a:r>
              <a:rPr lang="en-IN" sz="2000" dirty="0"/>
              <a:t>Subtract median from counts and remove non-positive items</a:t>
            </a:r>
          </a:p>
          <a:p>
            <a:endParaRPr lang="en-IN" sz="2000" b="1" dirty="0"/>
          </a:p>
          <a:p>
            <a:endParaRPr lang="en-IN" sz="2000" b="1" dirty="0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435AB50E-4D63-4E8B-848F-2B463789E30B}"/>
              </a:ext>
            </a:extLst>
          </p:cNvPr>
          <p:cNvSpPr/>
          <p:nvPr/>
        </p:nvSpPr>
        <p:spPr>
          <a:xfrm>
            <a:off x="9443718" y="2509905"/>
            <a:ext cx="335280" cy="37732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>
              <a:ln w="12700">
                <a:solidFill>
                  <a:schemeClr val="accent3"/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B5371C8C-E599-4515-8935-E0BA92A6E309}"/>
              </a:ext>
            </a:extLst>
          </p:cNvPr>
          <p:cNvSpPr/>
          <p:nvPr/>
        </p:nvSpPr>
        <p:spPr>
          <a:xfrm>
            <a:off x="9443718" y="2931737"/>
            <a:ext cx="335280" cy="37732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Graphic 10" descr="Badge Tick">
            <a:extLst>
              <a:ext uri="{FF2B5EF4-FFF2-40B4-BE49-F238E27FC236}">
                <a16:creationId xmlns:a16="http://schemas.microsoft.com/office/drawing/2014/main" id="{95D02771-683E-414E-B758-8DD169526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0205" y="3259466"/>
            <a:ext cx="384033" cy="384033"/>
          </a:xfrm>
          <a:prstGeom prst="rect">
            <a:avLst/>
          </a:prstGeom>
        </p:spPr>
      </p:pic>
      <p:pic>
        <p:nvPicPr>
          <p:cNvPr id="12" name="Graphic 11" descr="Badge Tick">
            <a:extLst>
              <a:ext uri="{FF2B5EF4-FFF2-40B4-BE49-F238E27FC236}">
                <a16:creationId xmlns:a16="http://schemas.microsoft.com/office/drawing/2014/main" id="{7B732546-A486-4F4D-B7D4-8857A9CAA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5443" y="3595244"/>
            <a:ext cx="384033" cy="384033"/>
          </a:xfrm>
          <a:prstGeom prst="rect">
            <a:avLst/>
          </a:prstGeom>
        </p:spPr>
      </p:pic>
      <p:pic>
        <p:nvPicPr>
          <p:cNvPr id="14" name="Graphic 13" descr="Badge Tick">
            <a:extLst>
              <a:ext uri="{FF2B5EF4-FFF2-40B4-BE49-F238E27FC236}">
                <a16:creationId xmlns:a16="http://schemas.microsoft.com/office/drawing/2014/main" id="{E584065E-6C21-4283-9806-762E8335E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9341" y="4000197"/>
            <a:ext cx="384033" cy="38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98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6B599-D501-4608-B665-3667F31E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435100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en-IN" dirty="0"/>
              <a:t>Frequent Item Sketch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C401D8-BA7D-4D62-994E-8A82289454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2342"/>
              </p:ext>
            </p:extLst>
          </p:nvPr>
        </p:nvGraphicFramePr>
        <p:xfrm>
          <a:off x="8219438" y="2167414"/>
          <a:ext cx="3149601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51081">
                  <a:extLst>
                    <a:ext uri="{9D8B030D-6E8A-4147-A177-3AD203B41FA5}">
                      <a16:colId xmlns:a16="http://schemas.microsoft.com/office/drawing/2014/main" val="3919530837"/>
                    </a:ext>
                  </a:extLst>
                </a:gridCol>
                <a:gridCol w="1198520">
                  <a:extLst>
                    <a:ext uri="{9D8B030D-6E8A-4147-A177-3AD203B41FA5}">
                      <a16:colId xmlns:a16="http://schemas.microsoft.com/office/drawing/2014/main" val="866929127"/>
                    </a:ext>
                  </a:extLst>
                </a:gridCol>
              </a:tblGrid>
              <a:tr h="311309">
                <a:tc>
                  <a:txBody>
                    <a:bodyPr/>
                    <a:lstStyle/>
                    <a:p>
                      <a:r>
                        <a:rPr lang="en-IN" dirty="0"/>
                        <a:t>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396603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 &lt;g-h&gt;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25611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&lt;m-n&gt;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476630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dirty="0"/>
                        <a:t>  &lt;b-c&gt;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00342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dirty="0"/>
                        <a:t>  &lt;e-d&gt;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512655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22291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022D9D7A-B757-43A9-917C-98F856E80DC3}"/>
              </a:ext>
            </a:extLst>
          </p:cNvPr>
          <p:cNvSpPr txBox="1">
            <a:spLocks/>
          </p:cNvSpPr>
          <p:nvPr/>
        </p:nvSpPr>
        <p:spPr>
          <a:xfrm>
            <a:off x="550862" y="3369945"/>
            <a:ext cx="5437188" cy="199785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/>
              <a:t>How it works</a:t>
            </a:r>
          </a:p>
          <a:p>
            <a:endParaRPr lang="en-IN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846DB4-3AF9-4F28-93E7-A7A5F3E9FB37}"/>
              </a:ext>
            </a:extLst>
          </p:cNvPr>
          <p:cNvSpPr txBox="1">
            <a:spLocks/>
          </p:cNvSpPr>
          <p:nvPr/>
        </p:nvSpPr>
        <p:spPr>
          <a:xfrm>
            <a:off x="5520561" y="2988440"/>
            <a:ext cx="1797269" cy="15296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/>
              <a:t>New edge arrives</a:t>
            </a:r>
          </a:p>
          <a:p>
            <a:endParaRPr lang="en-IN" sz="2000" b="1" dirty="0"/>
          </a:p>
          <a:p>
            <a:r>
              <a:rPr lang="en-IN" sz="2000" b="1" dirty="0"/>
              <a:t>H(&lt;g-h&gt;) =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2E372-9318-4FFB-B024-3C59754FFC68}"/>
              </a:ext>
            </a:extLst>
          </p:cNvPr>
          <p:cNvSpPr txBox="1"/>
          <p:nvPr/>
        </p:nvSpPr>
        <p:spPr>
          <a:xfrm>
            <a:off x="4954225" y="8628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Max Map Size = 5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8EEECE9-277F-44F7-A476-378D612EC44A}"/>
              </a:ext>
            </a:extLst>
          </p:cNvPr>
          <p:cNvSpPr txBox="1">
            <a:spLocks/>
          </p:cNvSpPr>
          <p:nvPr/>
        </p:nvSpPr>
        <p:spPr>
          <a:xfrm>
            <a:off x="5305317" y="4984465"/>
            <a:ext cx="5437188" cy="15296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b="1" dirty="0"/>
              <a:t>Calculate median of counts</a:t>
            </a:r>
          </a:p>
          <a:p>
            <a:r>
              <a:rPr lang="en-IN" sz="2000" b="1" dirty="0"/>
              <a:t>Med&lt;3,7,8,10,11&gt;  = 8</a:t>
            </a:r>
          </a:p>
          <a:p>
            <a:endParaRPr lang="en-IN" sz="2000" dirty="0"/>
          </a:p>
          <a:p>
            <a:r>
              <a:rPr lang="en-IN" sz="2000" dirty="0"/>
              <a:t>Subtract median from counts and remove non-positive items</a:t>
            </a:r>
          </a:p>
          <a:p>
            <a:endParaRPr lang="en-IN" sz="2000" b="1" dirty="0"/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918376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E0DD9-BEBF-4681-8974-E4F5A18E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dirty="0"/>
              <a:t>How Frequent Item sketch can be used?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95B2D-1795-4188-8C65-ED16B89E3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5437187" cy="3415519"/>
          </a:xfrm>
        </p:spPr>
        <p:txBody>
          <a:bodyPr anchor="t">
            <a:normAutofit/>
          </a:bodyPr>
          <a:lstStyle/>
          <a:p>
            <a:r>
              <a:rPr lang="en-IN" sz="2000" b="1" dirty="0"/>
              <a:t>Vanilla heavy hitter Detection in a streaming Fashion </a:t>
            </a:r>
          </a:p>
          <a:p>
            <a:pPr marL="0" indent="0">
              <a:buNone/>
            </a:pPr>
            <a:r>
              <a:rPr lang="en-IN" sz="2000" b="1" dirty="0"/>
              <a:t> Get Top-K heavy hitters from the </a:t>
            </a:r>
            <a:r>
              <a:rPr lang="en-IN" sz="2000" b="1" dirty="0" err="1"/>
              <a:t>hashmap</a:t>
            </a:r>
            <a:r>
              <a:rPr lang="en-IN" sz="2000" b="1" dirty="0"/>
              <a:t> based on frequency </a:t>
            </a:r>
            <a:r>
              <a:rPr lang="en-IN" sz="2000" b="1" dirty="0" err="1"/>
              <a:t>ranklist</a:t>
            </a:r>
            <a:endParaRPr lang="en-IN" sz="2000" b="1" dirty="0"/>
          </a:p>
          <a:p>
            <a:endParaRPr lang="en-IN" sz="2000" b="1" dirty="0"/>
          </a:p>
        </p:txBody>
      </p:sp>
      <p:pic>
        <p:nvPicPr>
          <p:cNvPr id="7" name="Graphic 6" descr="Bulleted List">
            <a:extLst>
              <a:ext uri="{FF2B5EF4-FFF2-40B4-BE49-F238E27FC236}">
                <a16:creationId xmlns:a16="http://schemas.microsoft.com/office/drawing/2014/main" id="{4B13DAB6-28CA-4621-B5D1-7075452F8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4675" y="1072039"/>
            <a:ext cx="4713922" cy="471392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2986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6B599-D501-4608-B665-3667F31E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435100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en-IN" dirty="0"/>
              <a:t>Quantile Sketch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EDB960-BE37-4838-AAB6-6E22DA644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0225" y="60655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1DF3C5-5417-4176-95C7-990706A4C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0862" y="3624151"/>
            <a:ext cx="2525894" cy="2684574"/>
            <a:chOff x="2046943" y="3949349"/>
            <a:chExt cx="2525894" cy="268457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95573F-E56B-4722-AE62-512B28339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229890" y="3766402"/>
              <a:ext cx="2160000" cy="252589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2700000">
                <a:schemeClr val="accent1">
                  <a:lumMod val="60000"/>
                  <a:lumOff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E5BADC4-6F44-4F83-ABB7-22E8C4517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250249" y="4462667"/>
              <a:ext cx="1080000" cy="2171256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022D9D7A-B757-43A9-917C-98F856E80DC3}"/>
              </a:ext>
            </a:extLst>
          </p:cNvPr>
          <p:cNvSpPr txBox="1">
            <a:spLocks/>
          </p:cNvSpPr>
          <p:nvPr/>
        </p:nvSpPr>
        <p:spPr>
          <a:xfrm>
            <a:off x="550862" y="3369945"/>
            <a:ext cx="5437188" cy="199785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/>
              <a:t>How it works</a:t>
            </a:r>
          </a:p>
          <a:p>
            <a:endParaRPr lang="en-IN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846DB4-3AF9-4F28-93E7-A7A5F3E9FB37}"/>
              </a:ext>
            </a:extLst>
          </p:cNvPr>
          <p:cNvSpPr txBox="1">
            <a:spLocks/>
          </p:cNvSpPr>
          <p:nvPr/>
        </p:nvSpPr>
        <p:spPr>
          <a:xfrm>
            <a:off x="7024241" y="1251080"/>
            <a:ext cx="4222879" cy="48042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000" b="1" dirty="0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3EB4E2A8-DD99-44AB-A3B8-CF0EB909F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4249"/>
            <a:ext cx="65" cy="72569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0" rIns="0" bIns="2221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5099D3-39EB-4FD9-9F90-CDC1C11A7289}"/>
              </a:ext>
            </a:extLst>
          </p:cNvPr>
          <p:cNvSpPr txBox="1"/>
          <p:nvPr/>
        </p:nvSpPr>
        <p:spPr>
          <a:xfrm>
            <a:off x="4145280" y="3114576"/>
            <a:ext cx="75902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UpdateDoublesSketch qs = DoublesSketch.builder().build(); //default k = 128</a:t>
            </a:r>
          </a:p>
          <a:p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for (int i=0; i &lt; 1000000; i++) {	qs.update(i); //load the sketch 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double median = qs.getQuantile(0.5); 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double topQuartile = qs.getQuantile(0.75); System.out.println("Median = " + median); System.out.println("75%ile = " + topQuartile);</a:t>
            </a:r>
            <a:endParaRPr lang="en-IN" dirty="0">
              <a:solidFill>
                <a:schemeClr val="accent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12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5C612-C1ED-4795-9B77-402549CB8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IN" sz="4400"/>
              <a:t>Methodology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529FA798-1EBD-49E2-829D-133AC1458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380617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6036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EBF78-7C41-45D1-94BF-E90AAECED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6400"/>
              <a:t>Chi Square Statistic</a:t>
            </a:r>
            <a:br>
              <a:rPr lang="en-IN" sz="6400"/>
            </a:br>
            <a:r>
              <a:rPr lang="en-IN" sz="6400"/>
              <a:t>Frequent Item Sketch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79FAD6A-EFAF-43C0-9C4A-FE2A52D803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343636"/>
              </p:ext>
            </p:extLst>
          </p:nvPr>
        </p:nvGraphicFramePr>
        <p:xfrm>
          <a:off x="5086350" y="549275"/>
          <a:ext cx="6800850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2910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EBF78-7C41-45D1-94BF-E90AAECED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6400" dirty="0"/>
              <a:t>Chi Square Statistic</a:t>
            </a:r>
            <a:br>
              <a:rPr lang="en-IN" sz="6400" dirty="0"/>
            </a:br>
            <a:r>
              <a:rPr lang="en-IN" sz="6400" dirty="0"/>
              <a:t>Count Min Sketch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C33D0-89FC-48B7-9BBB-5FE23E837CA7}"/>
              </a:ext>
            </a:extLst>
          </p:cNvPr>
          <p:cNvSpPr txBox="1"/>
          <p:nvPr/>
        </p:nvSpPr>
        <p:spPr>
          <a:xfrm>
            <a:off x="7355840" y="2743200"/>
            <a:ext cx="3688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Same  as MIDAS</a:t>
            </a:r>
          </a:p>
        </p:txBody>
      </p:sp>
    </p:spTree>
    <p:extLst>
      <p:ext uri="{BB962C8B-B14F-4D97-AF65-F5344CB8AC3E}">
        <p14:creationId xmlns:p14="http://schemas.microsoft.com/office/powerpoint/2010/main" val="1478020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EBF78-7C41-45D1-94BF-E90AAECED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112577" cy="377983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6400" dirty="0"/>
              <a:t>Chi Square Based scoring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C33D0-89FC-48B7-9BBB-5FE23E837CA7}"/>
              </a:ext>
            </a:extLst>
          </p:cNvPr>
          <p:cNvSpPr txBox="1"/>
          <p:nvPr/>
        </p:nvSpPr>
        <p:spPr>
          <a:xfrm>
            <a:off x="5120638" y="1422400"/>
            <a:ext cx="6361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Midas output = &lt;</a:t>
            </a:r>
            <a:r>
              <a:rPr lang="en-IN" sz="2200" dirty="0"/>
              <a:t>Item, anomaly score</a:t>
            </a:r>
            <a:r>
              <a:rPr lang="en-IN" sz="3200" dirty="0"/>
              <a:t>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15E56-7207-45B4-B51A-ED055BA95C94}"/>
              </a:ext>
            </a:extLst>
          </p:cNvPr>
          <p:cNvSpPr txBox="1"/>
          <p:nvPr/>
        </p:nvSpPr>
        <p:spPr>
          <a:xfrm>
            <a:off x="5120638" y="2164080"/>
            <a:ext cx="7223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MidasFreq output = &lt;</a:t>
            </a:r>
            <a:r>
              <a:rPr lang="en-IN" sz="2200" dirty="0"/>
              <a:t>Item, anomaly score</a:t>
            </a:r>
            <a:r>
              <a:rPr lang="en-IN" sz="3200" dirty="0"/>
              <a:t>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4A18E-B858-4897-9BFA-E60549884188}"/>
              </a:ext>
            </a:extLst>
          </p:cNvPr>
          <p:cNvSpPr txBox="1"/>
          <p:nvPr/>
        </p:nvSpPr>
        <p:spPr>
          <a:xfrm>
            <a:off x="5201920" y="3850640"/>
            <a:ext cx="519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Get </a:t>
            </a:r>
            <a:r>
              <a:rPr lang="en-IN" dirty="0" err="1"/>
              <a:t>Ranklist</a:t>
            </a:r>
            <a:r>
              <a:rPr lang="en-IN" dirty="0"/>
              <a:t> using </a:t>
            </a:r>
            <a:r>
              <a:rPr lang="en-IN"/>
              <a:t>Quantile Sketch</a:t>
            </a:r>
          </a:p>
        </p:txBody>
      </p:sp>
    </p:spTree>
    <p:extLst>
      <p:ext uri="{BB962C8B-B14F-4D97-AF65-F5344CB8AC3E}">
        <p14:creationId xmlns:p14="http://schemas.microsoft.com/office/powerpoint/2010/main" val="305784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C788-1442-469F-BA5C-830B4653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800FE-0757-4BC5-89FB-E2FB456E0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Find a refined top-K heavy hitter </a:t>
            </a:r>
            <a:r>
              <a:rPr lang="en-IN" dirty="0" err="1"/>
              <a:t>ranklist</a:t>
            </a:r>
            <a:r>
              <a:rPr lang="en-IN" dirty="0"/>
              <a:t> as compared to vanilla Frequent Item heavy hitters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528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BF78-7C41-45D1-94BF-E90AAECED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112577" cy="377983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6400" dirty="0"/>
              <a:t>Chi Square Based scoring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4A18E-B858-4897-9BFA-E60549884188}"/>
              </a:ext>
            </a:extLst>
          </p:cNvPr>
          <p:cNvSpPr txBox="1"/>
          <p:nvPr/>
        </p:nvSpPr>
        <p:spPr>
          <a:xfrm>
            <a:off x="5191760" y="1869440"/>
            <a:ext cx="519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Get Rank list using Quantile Sketch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CB3112-7FF6-4D7B-8434-DF07A448144E}"/>
              </a:ext>
            </a:extLst>
          </p:cNvPr>
          <p:cNvSpPr txBox="1"/>
          <p:nvPr/>
        </p:nvSpPr>
        <p:spPr>
          <a:xfrm>
            <a:off x="4907280" y="2644230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 a quantile range query </a:t>
            </a:r>
          </a:p>
          <a:p>
            <a:endParaRPr lang="en-IN" dirty="0"/>
          </a:p>
          <a:p>
            <a:r>
              <a:rPr lang="en-IN" dirty="0"/>
              <a:t>Above 0.75 quantile can be classified as top-K heavy hitters</a:t>
            </a:r>
          </a:p>
          <a:p>
            <a:endParaRPr lang="en-IN" dirty="0"/>
          </a:p>
          <a:p>
            <a:endParaRPr lang="en-IN" dirty="0"/>
          </a:p>
          <a:p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ItemsSketch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&lt;String&gt;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qs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= new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ItemsSketch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&lt;String&gt;(65536);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// max Map size = 2^16 bits</a:t>
            </a:r>
          </a:p>
          <a:p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for (int i=0; i &lt;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anomaly_scores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; i++) {	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qs.update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(i); //load the sketch 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qs.getFrequentItems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(@param : threshold)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924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BF78-7C41-45D1-94BF-E90AAECED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6400" dirty="0"/>
              <a:t>K-S Statistic</a:t>
            </a:r>
            <a:br>
              <a:rPr lang="en-IN" sz="6400" dirty="0"/>
            </a:br>
            <a:r>
              <a:rPr lang="en-IN" sz="6400" dirty="0"/>
              <a:t>Frequent Item Sketch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79FAD6A-EFAF-43C0-9C4A-FE2A52D803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085802"/>
              </p:ext>
            </p:extLst>
          </p:nvPr>
        </p:nvGraphicFramePr>
        <p:xfrm>
          <a:off x="5086350" y="549275"/>
          <a:ext cx="6800850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4629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BF78-7C41-45D1-94BF-E90AAECED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6400" dirty="0"/>
              <a:t>K-S Statistic</a:t>
            </a:r>
            <a:br>
              <a:rPr lang="en-IN" sz="6400" dirty="0"/>
            </a:br>
            <a:r>
              <a:rPr lang="en-IN" sz="6400" dirty="0"/>
              <a:t>Frequent Item Sketch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9201B-9C8A-47AA-AD47-677D77F9F09D}"/>
              </a:ext>
            </a:extLst>
          </p:cNvPr>
          <p:cNvSpPr txBox="1"/>
          <p:nvPr/>
        </p:nvSpPr>
        <p:spPr>
          <a:xfrm>
            <a:off x="5770880" y="1747520"/>
            <a:ext cx="55067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Frequent Item sketch max map size (lets say = 5)</a:t>
            </a:r>
          </a:p>
          <a:p>
            <a:endParaRPr lang="en-IN" dirty="0"/>
          </a:p>
          <a:p>
            <a:r>
              <a:rPr lang="en-IN" dirty="0"/>
              <a:t>At any point, 5 distinct edge items can be stored. Total space complexity is O(Eps) where Eps is </a:t>
            </a:r>
            <a:r>
              <a:rPr lang="en-IN" dirty="0" err="1"/>
              <a:t>maxMap</a:t>
            </a:r>
            <a:r>
              <a:rPr lang="en-IN" dirty="0"/>
              <a:t> size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2350828-C966-4A4E-8E8A-F953139732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463297"/>
              </p:ext>
            </p:extLst>
          </p:nvPr>
        </p:nvGraphicFramePr>
        <p:xfrm>
          <a:off x="7457440" y="3798094"/>
          <a:ext cx="229616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3919530837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8669291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396603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 &lt;a-b&gt;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458415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 &lt;p-q&gt;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25611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&lt;m-n&gt;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476630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dirty="0"/>
                        <a:t>  &lt;b-c&gt;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00342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dirty="0"/>
                        <a:t>  &lt;e-d&gt;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512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994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BF78-7C41-45D1-94BF-E90AAECED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6400" dirty="0"/>
              <a:t>K-S Statistic</a:t>
            </a:r>
            <a:br>
              <a:rPr lang="en-IN" sz="6400" dirty="0"/>
            </a:br>
            <a:r>
              <a:rPr lang="en-IN" sz="6400" dirty="0"/>
              <a:t>Frequent Item Sketch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9201B-9C8A-47AA-AD47-677D77F9F09D}"/>
              </a:ext>
            </a:extLst>
          </p:cNvPr>
          <p:cNvSpPr txBox="1"/>
          <p:nvPr/>
        </p:nvSpPr>
        <p:spPr>
          <a:xfrm>
            <a:off x="5770880" y="1747520"/>
            <a:ext cx="550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new edge comes, the items less than group median frequency would be removed.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2350828-C966-4A4E-8E8A-F953139732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457440" y="3798094"/>
          <a:ext cx="229616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3919530837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8669291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396603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 &lt;a-b&gt;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458415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 &lt;p-q&gt;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25611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&lt;m-n&gt;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476630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dirty="0"/>
                        <a:t>  &lt;b-c&gt;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00342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dirty="0"/>
                        <a:t>  &lt;e-d&gt;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512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779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BF78-7C41-45D1-94BF-E90AAECED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6400" dirty="0"/>
              <a:t>K-S Statistic</a:t>
            </a:r>
            <a:br>
              <a:rPr lang="en-IN" sz="6400" dirty="0"/>
            </a:br>
            <a:r>
              <a:rPr lang="en-IN" sz="6400" dirty="0"/>
              <a:t>Frequent Item Sketch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9201B-9C8A-47AA-AD47-677D77F9F09D}"/>
              </a:ext>
            </a:extLst>
          </p:cNvPr>
          <p:cNvSpPr txBox="1"/>
          <p:nvPr/>
        </p:nvSpPr>
        <p:spPr>
          <a:xfrm>
            <a:off x="5770880" y="1747520"/>
            <a:ext cx="5506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K-S test for each edge requires CDF of the edge, which is only possible if we can store previous history of counts for that particular edge.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2350828-C966-4A4E-8E8A-F953139732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457440" y="3798094"/>
          <a:ext cx="229616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3919530837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8669291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396603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 &lt;a-b&gt;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458415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 &lt;p-q&gt;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25611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&lt;m-n&gt;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476630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dirty="0"/>
                        <a:t>  &lt;b-c&gt;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00342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dirty="0"/>
                        <a:t>  &lt;e-d&gt;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512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826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BF78-7C41-45D1-94BF-E90AAECED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6400" dirty="0"/>
              <a:t>K-S Statistic</a:t>
            </a:r>
            <a:br>
              <a:rPr lang="en-IN" sz="6400" dirty="0"/>
            </a:br>
            <a:r>
              <a:rPr lang="en-IN" sz="6400" dirty="0"/>
              <a:t>Frequent Item Sketch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9201B-9C8A-47AA-AD47-677D77F9F09D}"/>
              </a:ext>
            </a:extLst>
          </p:cNvPr>
          <p:cNvSpPr txBox="1"/>
          <p:nvPr/>
        </p:nvSpPr>
        <p:spPr>
          <a:xfrm>
            <a:off x="5770880" y="1747520"/>
            <a:ext cx="5506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That means, for each edge a quantile sketch </a:t>
            </a:r>
            <a:r>
              <a:rPr lang="en-IN" dirty="0" err="1"/>
              <a:t>datastructure</a:t>
            </a:r>
            <a:r>
              <a:rPr lang="en-IN" dirty="0"/>
              <a:t> is needed that can store previous history of counts.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2350828-C966-4A4E-8E8A-F953139732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457440" y="3798094"/>
          <a:ext cx="229616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3919530837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8669291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396603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 &lt;a-b&gt;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458415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 &lt;p-q&gt;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25611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&lt;m-n&gt;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476630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dirty="0"/>
                        <a:t>  &lt;b-c&gt;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00342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dirty="0"/>
                        <a:t>  &lt;e-d&gt;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512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526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BF78-7C41-45D1-94BF-E90AAECED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6400" dirty="0"/>
              <a:t>K-S Statistic</a:t>
            </a:r>
            <a:br>
              <a:rPr lang="en-IN" sz="6400" dirty="0"/>
            </a:br>
            <a:r>
              <a:rPr lang="en-IN" sz="6400" dirty="0"/>
              <a:t>Frequent Item Sketch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9201B-9C8A-47AA-AD47-677D77F9F09D}"/>
              </a:ext>
            </a:extLst>
          </p:cNvPr>
          <p:cNvSpPr txBox="1"/>
          <p:nvPr/>
        </p:nvSpPr>
        <p:spPr>
          <a:xfrm>
            <a:off x="5770880" y="1747520"/>
            <a:ext cx="5506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That means, for each edge a quantile sketch </a:t>
            </a:r>
            <a:r>
              <a:rPr lang="en-IN" dirty="0" err="1"/>
              <a:t>datastructure</a:t>
            </a:r>
            <a:r>
              <a:rPr lang="en-IN" dirty="0"/>
              <a:t> is needed that can store previous history of counts.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2350828-C966-4A4E-8E8A-F953139732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457440" y="3798094"/>
          <a:ext cx="229616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3919530837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8669291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396603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 &lt;a-b&gt;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458415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 &lt;p-q&gt;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25611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&lt;m-n&gt;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476630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dirty="0"/>
                        <a:t>  &lt;b-c&gt;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00342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dirty="0"/>
                        <a:t>  &lt;e-d&gt;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5126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7C33A3F-8DC6-413B-A9E6-F1A334C3A74A}"/>
              </a:ext>
            </a:extLst>
          </p:cNvPr>
          <p:cNvSpPr txBox="1"/>
          <p:nvPr/>
        </p:nvSpPr>
        <p:spPr>
          <a:xfrm>
            <a:off x="5522913" y="3051492"/>
            <a:ext cx="573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IN" sz="2400" b="1" dirty="0">
                <a:solidFill>
                  <a:srgbClr val="FF0000"/>
                </a:solidFill>
                <a:latin typeface="Abadi" panose="020B0604020202020204" pitchFamily="34" charset="0"/>
              </a:rPr>
              <a:t>PRACTICALLY IMPOSSIBLE !!</a:t>
            </a:r>
          </a:p>
        </p:txBody>
      </p:sp>
    </p:spTree>
    <p:extLst>
      <p:ext uri="{BB962C8B-B14F-4D97-AF65-F5344CB8AC3E}">
        <p14:creationId xmlns:p14="http://schemas.microsoft.com/office/powerpoint/2010/main" val="695039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BF78-7C41-45D1-94BF-E90AAECED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6400" dirty="0"/>
              <a:t>K-S Statistic</a:t>
            </a:r>
            <a:br>
              <a:rPr lang="en-IN" sz="6400" dirty="0"/>
            </a:br>
            <a:r>
              <a:rPr lang="en-IN" sz="6400" dirty="0"/>
              <a:t>Frequent Item Sketch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9201B-9C8A-47AA-AD47-677D77F9F09D}"/>
              </a:ext>
            </a:extLst>
          </p:cNvPr>
          <p:cNvSpPr txBox="1"/>
          <p:nvPr/>
        </p:nvSpPr>
        <p:spPr>
          <a:xfrm>
            <a:off x="5770880" y="1747520"/>
            <a:ext cx="550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Hence, keep only quantiles for those edges in the Freq item sketch (current size)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2350828-C966-4A4E-8E8A-F953139732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457440" y="3798094"/>
          <a:ext cx="229616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3919530837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8669291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396603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 &lt;a-b&gt;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458415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 &lt;p-q&gt;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25611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&lt;m-n&gt;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476630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dirty="0"/>
                        <a:t>  &lt;b-c&gt;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00342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dirty="0"/>
                        <a:t>  &lt;e-d&gt;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5126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7C33A3F-8DC6-413B-A9E6-F1A334C3A74A}"/>
              </a:ext>
            </a:extLst>
          </p:cNvPr>
          <p:cNvSpPr txBox="1"/>
          <p:nvPr/>
        </p:nvSpPr>
        <p:spPr>
          <a:xfrm>
            <a:off x="5086350" y="3054588"/>
            <a:ext cx="606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IN" b="1" dirty="0">
                <a:solidFill>
                  <a:srgbClr val="FF0000"/>
                </a:solidFill>
                <a:latin typeface="Abadi" panose="020B0604020202020204" pitchFamily="34" charset="0"/>
              </a:rPr>
              <a:t>Q&lt;a-b&gt;, Q&lt;p-q&gt;, Q&lt;m-n&gt;, Q&lt;b-c&gt;, Q&lt;e-d&gt;</a:t>
            </a:r>
          </a:p>
        </p:txBody>
      </p:sp>
    </p:spTree>
    <p:extLst>
      <p:ext uri="{BB962C8B-B14F-4D97-AF65-F5344CB8AC3E}">
        <p14:creationId xmlns:p14="http://schemas.microsoft.com/office/powerpoint/2010/main" val="3812918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BF78-7C41-45D1-94BF-E90AAECED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6400" dirty="0"/>
              <a:t>K-S Statistic</a:t>
            </a:r>
            <a:br>
              <a:rPr lang="en-IN" sz="6400" dirty="0"/>
            </a:br>
            <a:r>
              <a:rPr lang="en-IN" sz="6400" dirty="0"/>
              <a:t>Frequent Item Sketch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9201B-9C8A-47AA-AD47-677D77F9F09D}"/>
              </a:ext>
            </a:extLst>
          </p:cNvPr>
          <p:cNvSpPr txBox="1"/>
          <p:nvPr/>
        </p:nvSpPr>
        <p:spPr>
          <a:xfrm>
            <a:off x="5770880" y="1747520"/>
            <a:ext cx="550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Hence, keep only quantiles for those edges in the Freq item sketch (current size)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2350828-C966-4A4E-8E8A-F953139732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457440" y="3798094"/>
          <a:ext cx="229616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3919530837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8669291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396603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 &lt;a-b&gt;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458415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 &lt;p-q&gt;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25611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&lt;m-n&gt;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476630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dirty="0"/>
                        <a:t>  &lt;b-c&gt;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00342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dirty="0"/>
                        <a:t>  &lt;e-d&gt;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5126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7C33A3F-8DC6-413B-A9E6-F1A334C3A74A}"/>
              </a:ext>
            </a:extLst>
          </p:cNvPr>
          <p:cNvSpPr txBox="1"/>
          <p:nvPr/>
        </p:nvSpPr>
        <p:spPr>
          <a:xfrm>
            <a:off x="5086350" y="3054588"/>
            <a:ext cx="6061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IN" b="1" dirty="0">
                <a:solidFill>
                  <a:srgbClr val="FF0000"/>
                </a:solidFill>
                <a:latin typeface="Abadi" panose="020B0604020202020204" pitchFamily="34" charset="0"/>
              </a:rPr>
              <a:t>Total Quantile Space = 0(Eps) where Eps is max map size</a:t>
            </a:r>
          </a:p>
        </p:txBody>
      </p:sp>
    </p:spTree>
    <p:extLst>
      <p:ext uri="{BB962C8B-B14F-4D97-AF65-F5344CB8AC3E}">
        <p14:creationId xmlns:p14="http://schemas.microsoft.com/office/powerpoint/2010/main" val="2246368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BF78-7C41-45D1-94BF-E90AAECED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6400" dirty="0"/>
              <a:t>K-S Statistic</a:t>
            </a:r>
            <a:br>
              <a:rPr lang="en-IN" sz="6400" dirty="0"/>
            </a:br>
            <a:r>
              <a:rPr lang="en-IN" sz="6400" dirty="0"/>
              <a:t>Frequent Item Sketch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9201B-9C8A-47AA-AD47-677D77F9F09D}"/>
              </a:ext>
            </a:extLst>
          </p:cNvPr>
          <p:cNvSpPr txBox="1"/>
          <p:nvPr/>
        </p:nvSpPr>
        <p:spPr>
          <a:xfrm>
            <a:off x="5770880" y="1747520"/>
            <a:ext cx="5506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the lower median edges are removed from FR </a:t>
            </a:r>
            <a:r>
              <a:rPr lang="en-IN" dirty="0" err="1"/>
              <a:t>hashmap</a:t>
            </a:r>
            <a:r>
              <a:rPr lang="en-IN" dirty="0"/>
              <a:t>, the corresponding edge quantiles are also removed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2350828-C966-4A4E-8E8A-F953139732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138255"/>
              </p:ext>
            </p:extLst>
          </p:nvPr>
        </p:nvGraphicFramePr>
        <p:xfrm>
          <a:off x="7457440" y="3798094"/>
          <a:ext cx="229616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3919530837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8669291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396603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458415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25611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&lt;m-n&gt;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476630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dirty="0"/>
                        <a:t>  &lt;b-c&gt;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00342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dirty="0"/>
                        <a:t>  &lt;e-d&gt;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5126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7C33A3F-8DC6-413B-A9E6-F1A334C3A74A}"/>
              </a:ext>
            </a:extLst>
          </p:cNvPr>
          <p:cNvSpPr txBox="1"/>
          <p:nvPr/>
        </p:nvSpPr>
        <p:spPr>
          <a:xfrm>
            <a:off x="5086350" y="3054588"/>
            <a:ext cx="6061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IN" b="1" dirty="0">
                <a:solidFill>
                  <a:srgbClr val="FF0000"/>
                </a:solidFill>
                <a:latin typeface="Abadi" panose="020B0604020202020204" pitchFamily="34" charset="0"/>
              </a:rPr>
              <a:t>Total Quantile Space = 0(Eps) where Eps is max map size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D294DC-23FC-470F-AA7D-E2ECA114E032}"/>
              </a:ext>
            </a:extLst>
          </p:cNvPr>
          <p:cNvSpPr txBox="1"/>
          <p:nvPr/>
        </p:nvSpPr>
        <p:spPr>
          <a:xfrm>
            <a:off x="3832225" y="4311352"/>
            <a:ext cx="3625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IN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badi" panose="020B0604020202020204" pitchFamily="34" charset="0"/>
              </a:rPr>
              <a:t>Q&lt;a-b&gt; remove</a:t>
            </a:r>
          </a:p>
          <a:p>
            <a:pPr lvl="3"/>
            <a:r>
              <a:rPr lang="en-IN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badi" panose="020B0604020202020204" pitchFamily="34" charset="0"/>
              </a:rPr>
              <a:t>Q&lt;p-q&gt; remove</a:t>
            </a:r>
          </a:p>
        </p:txBody>
      </p:sp>
    </p:spTree>
    <p:extLst>
      <p:ext uri="{BB962C8B-B14F-4D97-AF65-F5344CB8AC3E}">
        <p14:creationId xmlns:p14="http://schemas.microsoft.com/office/powerpoint/2010/main" val="392539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1F537-DBDE-467F-901F-FFA6D7F3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AFD4E-C305-43C8-8D4C-9E873FAEC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Sometimes edges may not get reflected in top-k Heavy hitters but they can be potential heavy hitters in future due to sudden spike</a:t>
            </a:r>
          </a:p>
          <a:p>
            <a:r>
              <a:rPr lang="en-IN" dirty="0"/>
              <a:t>This can thus help any network admin before hand to identify source nodes and destination nodes that might be involved in the activity.</a:t>
            </a:r>
          </a:p>
        </p:txBody>
      </p:sp>
    </p:spTree>
    <p:extLst>
      <p:ext uri="{BB962C8B-B14F-4D97-AF65-F5344CB8AC3E}">
        <p14:creationId xmlns:p14="http://schemas.microsoft.com/office/powerpoint/2010/main" val="3063055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BF78-7C41-45D1-94BF-E90AAECED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6400" dirty="0"/>
              <a:t>Frequent Item Sketch</a:t>
            </a:r>
            <a:br>
              <a:rPr lang="en-IN" sz="6400" dirty="0"/>
            </a:br>
            <a:r>
              <a:rPr lang="en-IN" sz="6400" dirty="0"/>
              <a:t>vs CMS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7C9571-2479-45BE-96C5-3763942E91BE}"/>
              </a:ext>
            </a:extLst>
          </p:cNvPr>
          <p:cNvSpPr txBox="1"/>
          <p:nvPr/>
        </p:nvSpPr>
        <p:spPr>
          <a:xfrm>
            <a:off x="6268720" y="1137920"/>
            <a:ext cx="4378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Frequent Item sketch removes items that falls below the group median frequency.</a:t>
            </a:r>
          </a:p>
          <a:p>
            <a:endParaRPr lang="en-IN" dirty="0"/>
          </a:p>
          <a:p>
            <a:r>
              <a:rPr lang="en-IN" dirty="0"/>
              <a:t>However CMS keeps loading items and returns the minimum of the values.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1158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BF78-7C41-45D1-94BF-E90AAECED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6400" dirty="0"/>
              <a:t>Frequent Item Sketch</a:t>
            </a:r>
            <a:br>
              <a:rPr lang="en-IN" sz="6400" dirty="0"/>
            </a:br>
            <a:r>
              <a:rPr lang="en-IN" sz="6400" dirty="0"/>
              <a:t>vs CMS</a:t>
            </a:r>
          </a:p>
        </p:txBody>
      </p:sp>
      <p:pic>
        <p:nvPicPr>
          <p:cNvPr id="4" name="Content Placeholder 5" descr="A picture containing chart&#10;&#10;Description automatically generated">
            <a:extLst>
              <a:ext uri="{FF2B5EF4-FFF2-40B4-BE49-F238E27FC236}">
                <a16:creationId xmlns:a16="http://schemas.microsoft.com/office/drawing/2014/main" id="{5AF443DF-673C-428B-AF61-C11C9A61E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408" y="750291"/>
            <a:ext cx="4761905" cy="314920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3BD660-19FC-4DD6-861C-EE1FDF5B49B1}"/>
              </a:ext>
            </a:extLst>
          </p:cNvPr>
          <p:cNvSpPr txBox="1"/>
          <p:nvPr/>
        </p:nvSpPr>
        <p:spPr>
          <a:xfrm>
            <a:off x="5960408" y="4145280"/>
            <a:ext cx="5459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Hence, as seen from the diagram, the previous anomaly spike influences the mean, whose characteristic further influences the future mean under </a:t>
            </a:r>
            <a:r>
              <a:rPr lang="en-IN" b="1" dirty="0"/>
              <a:t>expected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B8241-1C1F-462B-AE7F-2BB277A2657A}"/>
              </a:ext>
            </a:extLst>
          </p:cNvPr>
          <p:cNvSpPr txBox="1"/>
          <p:nvPr/>
        </p:nvSpPr>
        <p:spPr>
          <a:xfrm>
            <a:off x="6207760" y="5750560"/>
            <a:ext cx="474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Chi-square = Observed – expected.</a:t>
            </a:r>
          </a:p>
        </p:txBody>
      </p:sp>
    </p:spTree>
    <p:extLst>
      <p:ext uri="{BB962C8B-B14F-4D97-AF65-F5344CB8AC3E}">
        <p14:creationId xmlns:p14="http://schemas.microsoft.com/office/powerpoint/2010/main" val="1889505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BF78-7C41-45D1-94BF-E90AAECED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6400" dirty="0"/>
              <a:t>Frequent Item Sketch</a:t>
            </a:r>
            <a:br>
              <a:rPr lang="en-IN" sz="6400" dirty="0"/>
            </a:br>
            <a:r>
              <a:rPr lang="en-IN" sz="6400" dirty="0"/>
              <a:t>vs CMS</a:t>
            </a:r>
          </a:p>
        </p:txBody>
      </p:sp>
      <p:pic>
        <p:nvPicPr>
          <p:cNvPr id="4" name="Content Placeholder 5" descr="A picture containing chart&#10;&#10;Description automatically generated">
            <a:extLst>
              <a:ext uri="{FF2B5EF4-FFF2-40B4-BE49-F238E27FC236}">
                <a16:creationId xmlns:a16="http://schemas.microsoft.com/office/drawing/2014/main" id="{5AF443DF-673C-428B-AF61-C11C9A61E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408" y="750291"/>
            <a:ext cx="4761905" cy="314920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3BD660-19FC-4DD6-861C-EE1FDF5B49B1}"/>
              </a:ext>
            </a:extLst>
          </p:cNvPr>
          <p:cNvSpPr txBox="1"/>
          <p:nvPr/>
        </p:nvSpPr>
        <p:spPr>
          <a:xfrm>
            <a:off x="5960408" y="4145280"/>
            <a:ext cx="5459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Hence for the second spike, the expected variable has some influence from the before spike.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B8241-1C1F-462B-AE7F-2BB277A2657A}"/>
              </a:ext>
            </a:extLst>
          </p:cNvPr>
          <p:cNvSpPr txBox="1"/>
          <p:nvPr/>
        </p:nvSpPr>
        <p:spPr>
          <a:xfrm>
            <a:off x="6207760" y="5750560"/>
            <a:ext cx="474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Chi-square = Observed – expected.</a:t>
            </a:r>
          </a:p>
        </p:txBody>
      </p:sp>
    </p:spTree>
    <p:extLst>
      <p:ext uri="{BB962C8B-B14F-4D97-AF65-F5344CB8AC3E}">
        <p14:creationId xmlns:p14="http://schemas.microsoft.com/office/powerpoint/2010/main" val="2623190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BF78-7C41-45D1-94BF-E90AAECED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6400" dirty="0"/>
              <a:t>Frequent Item Sketch</a:t>
            </a:r>
            <a:br>
              <a:rPr lang="en-IN" sz="6400" dirty="0"/>
            </a:br>
            <a:r>
              <a:rPr lang="en-IN" sz="6400" dirty="0"/>
              <a:t>vs CMS</a:t>
            </a:r>
          </a:p>
        </p:txBody>
      </p:sp>
      <p:pic>
        <p:nvPicPr>
          <p:cNvPr id="4" name="Content Placeholder 5" descr="A picture containing chart&#10;&#10;Description automatically generated">
            <a:extLst>
              <a:ext uri="{FF2B5EF4-FFF2-40B4-BE49-F238E27FC236}">
                <a16:creationId xmlns:a16="http://schemas.microsoft.com/office/drawing/2014/main" id="{5AF443DF-673C-428B-AF61-C11C9A61E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408" y="750291"/>
            <a:ext cx="4761905" cy="314920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3BD660-19FC-4DD6-861C-EE1FDF5B49B1}"/>
              </a:ext>
            </a:extLst>
          </p:cNvPr>
          <p:cNvSpPr txBox="1"/>
          <p:nvPr/>
        </p:nvSpPr>
        <p:spPr>
          <a:xfrm>
            <a:off x="5960408" y="4145280"/>
            <a:ext cx="5459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 its better to start afresh for the later time instant, since the particular edge count has been too low for a long time to be reflected in top –k heavy hitters.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B8241-1C1F-462B-AE7F-2BB277A2657A}"/>
              </a:ext>
            </a:extLst>
          </p:cNvPr>
          <p:cNvSpPr txBox="1"/>
          <p:nvPr/>
        </p:nvSpPr>
        <p:spPr>
          <a:xfrm>
            <a:off x="6207760" y="5750560"/>
            <a:ext cx="474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Chi-square = Observed – expected.</a:t>
            </a:r>
          </a:p>
        </p:txBody>
      </p:sp>
    </p:spTree>
    <p:extLst>
      <p:ext uri="{BB962C8B-B14F-4D97-AF65-F5344CB8AC3E}">
        <p14:creationId xmlns:p14="http://schemas.microsoft.com/office/powerpoint/2010/main" val="2263482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BF78-7C41-45D1-94BF-E90AAECED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6400" dirty="0"/>
              <a:t>Frequent Item Sketch</a:t>
            </a:r>
            <a:br>
              <a:rPr lang="en-IN" sz="6400" dirty="0"/>
            </a:br>
            <a:r>
              <a:rPr lang="en-IN" sz="6400" dirty="0"/>
              <a:t>vs CMS</a:t>
            </a:r>
          </a:p>
        </p:txBody>
      </p:sp>
      <p:pic>
        <p:nvPicPr>
          <p:cNvPr id="4" name="Content Placeholder 5" descr="A picture containing chart&#10;&#10;Description automatically generated">
            <a:extLst>
              <a:ext uri="{FF2B5EF4-FFF2-40B4-BE49-F238E27FC236}">
                <a16:creationId xmlns:a16="http://schemas.microsoft.com/office/drawing/2014/main" id="{5AF443DF-673C-428B-AF61-C11C9A61E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408" y="750291"/>
            <a:ext cx="4761905" cy="314920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3BD660-19FC-4DD6-861C-EE1FDF5B49B1}"/>
              </a:ext>
            </a:extLst>
          </p:cNvPr>
          <p:cNvSpPr txBox="1"/>
          <p:nvPr/>
        </p:nvSpPr>
        <p:spPr>
          <a:xfrm>
            <a:off x="5960408" y="4145280"/>
            <a:ext cx="5459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Also comparison should be based on local peak not globally based on previous history.</a:t>
            </a:r>
          </a:p>
          <a:p>
            <a:endParaRPr lang="en-IN" dirty="0"/>
          </a:p>
          <a:p>
            <a:r>
              <a:rPr lang="en-IN" dirty="0"/>
              <a:t>Because reporting of scores is done in a streaming fashion.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B8241-1C1F-462B-AE7F-2BB277A2657A}"/>
              </a:ext>
            </a:extLst>
          </p:cNvPr>
          <p:cNvSpPr txBox="1"/>
          <p:nvPr/>
        </p:nvSpPr>
        <p:spPr>
          <a:xfrm>
            <a:off x="6207760" y="5750560"/>
            <a:ext cx="474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Chi-square = Observed – expected.</a:t>
            </a:r>
          </a:p>
        </p:txBody>
      </p:sp>
    </p:spTree>
    <p:extLst>
      <p:ext uri="{BB962C8B-B14F-4D97-AF65-F5344CB8AC3E}">
        <p14:creationId xmlns:p14="http://schemas.microsoft.com/office/powerpoint/2010/main" val="1468118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03A935-B9B0-4E80-A34E-645A9F7B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w.r.t Baseline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8FF69B-63A6-4345-BCAC-54C07647B7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1" dirty="0"/>
              <a:t>Our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D49B01-FB5F-4657-8D50-626ACF4C91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 Baseline Models</a:t>
            </a:r>
          </a:p>
          <a:p>
            <a:r>
              <a:rPr lang="en-IN" dirty="0"/>
              <a:t>  Vanilla Frequent Item sketch (in a streaming fashion)</a:t>
            </a:r>
          </a:p>
          <a:p>
            <a:r>
              <a:rPr lang="en-IN" dirty="0"/>
              <a:t>Mira </a:t>
            </a:r>
            <a:r>
              <a:rPr lang="en-IN" dirty="0" err="1"/>
              <a:t>Giers</a:t>
            </a:r>
            <a:r>
              <a:rPr lang="en-IN" dirty="0"/>
              <a:t> algo</a:t>
            </a:r>
          </a:p>
          <a:p>
            <a:r>
              <a:rPr lang="en-IN" dirty="0"/>
              <a:t>More algorithms here http://dimacs.rutgers.edu/~graham/pubs/papers/countersj.pdf</a:t>
            </a:r>
          </a:p>
        </p:txBody>
      </p:sp>
    </p:spTree>
    <p:extLst>
      <p:ext uri="{BB962C8B-B14F-4D97-AF65-F5344CB8AC3E}">
        <p14:creationId xmlns:p14="http://schemas.microsoft.com/office/powerpoint/2010/main" val="769592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03A935-B9B0-4E80-A34E-645A9F7B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w.r.t Baseline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8FF69B-63A6-4345-BCAC-54C07647B7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Ground truth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US" dirty="0"/>
              <a:t>Each dataset consists of a stream of integers, each representing the occurrence of a single element. An exact algorithm which uses large amounts of memory was used to compute the exact frequencies of all elements. 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D49B01-FB5F-4657-8D50-626ACF4C91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Quoted From paper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dirty="0"/>
              <a:t>http://dimacs.rutgers.edu/~graham/pubs/papers/countersj.pdf</a:t>
            </a:r>
          </a:p>
        </p:txBody>
      </p:sp>
    </p:spTree>
    <p:extLst>
      <p:ext uri="{BB962C8B-B14F-4D97-AF65-F5344CB8AC3E}">
        <p14:creationId xmlns:p14="http://schemas.microsoft.com/office/powerpoint/2010/main" val="26818497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BF78-7C41-45D1-94BF-E90AAECED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6400" dirty="0"/>
              <a:t>In Progress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3BD660-19FC-4DD6-861C-EE1FDF5B49B1}"/>
              </a:ext>
            </a:extLst>
          </p:cNvPr>
          <p:cNvSpPr txBox="1"/>
          <p:nvPr/>
        </p:nvSpPr>
        <p:spPr>
          <a:xfrm>
            <a:off x="5757208" y="2651760"/>
            <a:ext cx="5459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Merging of two rank lists</a:t>
            </a:r>
          </a:p>
          <a:p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One from our Model</a:t>
            </a:r>
          </a:p>
          <a:p>
            <a:pPr marL="285750" indent="-285750">
              <a:buFontTx/>
              <a:buChar char="-"/>
            </a:pPr>
            <a:r>
              <a:rPr lang="en-IN" dirty="0"/>
              <a:t>One just using Vanilla Frequent Item Sketch</a:t>
            </a:r>
          </a:p>
        </p:txBody>
      </p:sp>
    </p:spTree>
    <p:extLst>
      <p:ext uri="{BB962C8B-B14F-4D97-AF65-F5344CB8AC3E}">
        <p14:creationId xmlns:p14="http://schemas.microsoft.com/office/powerpoint/2010/main" val="322711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0C13-77FF-43F1-9FEA-B886A708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en-IN" dirty="0"/>
              <a:t>Apache Data Sketches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B82583B7-F95A-4EC5-95A6-3C19AFFA0C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0863" y="2677306"/>
          <a:ext cx="5437187" cy="3415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" name="Graphic 18" descr="Work Item Bug">
            <a:extLst>
              <a:ext uri="{FF2B5EF4-FFF2-40B4-BE49-F238E27FC236}">
                <a16:creationId xmlns:a16="http://schemas.microsoft.com/office/drawing/2014/main" id="{79F6D838-A577-46C1-950B-49DBCF2C42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4675" y="1072039"/>
            <a:ext cx="4713922" cy="471392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1446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6B599-D501-4608-B665-3667F31E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435100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en-IN" dirty="0"/>
              <a:t>Frequent Item Sketch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EDB960-BE37-4838-AAB6-6E22DA644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0225" y="60655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1DF3C5-5417-4176-95C7-990706A4C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0862" y="3624151"/>
            <a:ext cx="2525894" cy="2684574"/>
            <a:chOff x="2046943" y="3949349"/>
            <a:chExt cx="2525894" cy="268457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95573F-E56B-4722-AE62-512B28339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229890" y="3766402"/>
              <a:ext cx="2160000" cy="252589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2700000">
                <a:schemeClr val="accent1">
                  <a:lumMod val="60000"/>
                  <a:lumOff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E5BADC4-6F44-4F83-ABB7-22E8C4517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250249" y="4462667"/>
              <a:ext cx="1080000" cy="2171256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C401D8-BA7D-4D62-994E-8A82289454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786943"/>
              </p:ext>
            </p:extLst>
          </p:nvPr>
        </p:nvGraphicFramePr>
        <p:xfrm>
          <a:off x="8219440" y="2167414"/>
          <a:ext cx="229616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3919530837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866929127"/>
                    </a:ext>
                  </a:extLst>
                </a:gridCol>
              </a:tblGrid>
              <a:tr h="311309">
                <a:tc>
                  <a:txBody>
                    <a:bodyPr/>
                    <a:lstStyle/>
                    <a:p>
                      <a:r>
                        <a:rPr lang="en-IN" dirty="0"/>
                        <a:t>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396603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 &lt;a-b&gt;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458415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 &lt;p-q&gt;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25611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&lt;m-n&gt;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476630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dirty="0"/>
                        <a:t>  &lt;b-c&gt;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00342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dirty="0"/>
                        <a:t>  &lt;e-d&gt;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512655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022D9D7A-B757-43A9-917C-98F856E80DC3}"/>
              </a:ext>
            </a:extLst>
          </p:cNvPr>
          <p:cNvSpPr txBox="1">
            <a:spLocks/>
          </p:cNvSpPr>
          <p:nvPr/>
        </p:nvSpPr>
        <p:spPr>
          <a:xfrm>
            <a:off x="550862" y="3369945"/>
            <a:ext cx="5437188" cy="199785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/>
              <a:t>How it works</a:t>
            </a:r>
          </a:p>
          <a:p>
            <a:endParaRPr lang="en-IN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846DB4-3AF9-4F28-93E7-A7A5F3E9FB37}"/>
              </a:ext>
            </a:extLst>
          </p:cNvPr>
          <p:cNvSpPr txBox="1">
            <a:spLocks/>
          </p:cNvSpPr>
          <p:nvPr/>
        </p:nvSpPr>
        <p:spPr>
          <a:xfrm>
            <a:off x="5520561" y="2988440"/>
            <a:ext cx="1797269" cy="15296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000" b="1" dirty="0"/>
          </a:p>
          <a:p>
            <a:r>
              <a:rPr lang="en-IN" sz="2000" b="1" dirty="0"/>
              <a:t>h(&lt;a-b&gt;) = 3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90741AB8-93B2-428B-B5EB-D01C2BBCEECF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7166218" y="1935218"/>
            <a:ext cx="306200" cy="18002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1A2E372-9318-4FFB-B024-3C59754FFC68}"/>
              </a:ext>
            </a:extLst>
          </p:cNvPr>
          <p:cNvSpPr txBox="1"/>
          <p:nvPr/>
        </p:nvSpPr>
        <p:spPr>
          <a:xfrm>
            <a:off x="4954225" y="8628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Max Map Size = 5</a:t>
            </a:r>
          </a:p>
        </p:txBody>
      </p:sp>
    </p:spTree>
    <p:extLst>
      <p:ext uri="{BB962C8B-B14F-4D97-AF65-F5344CB8AC3E}">
        <p14:creationId xmlns:p14="http://schemas.microsoft.com/office/powerpoint/2010/main" val="306939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6B599-D501-4608-B665-3667F31E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435100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en-IN" dirty="0"/>
              <a:t>Frequent Item Sketch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C401D8-BA7D-4D62-994E-8A82289454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19440" y="2167414"/>
          <a:ext cx="229616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3919530837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866929127"/>
                    </a:ext>
                  </a:extLst>
                </a:gridCol>
              </a:tblGrid>
              <a:tr h="311309">
                <a:tc>
                  <a:txBody>
                    <a:bodyPr/>
                    <a:lstStyle/>
                    <a:p>
                      <a:r>
                        <a:rPr lang="en-IN" dirty="0"/>
                        <a:t>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396603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 &lt;a-b&gt;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458415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 &lt;p-q&gt;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25611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&lt;m-n&gt;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476630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dirty="0"/>
                        <a:t>  &lt;b-c&gt;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00342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dirty="0"/>
                        <a:t>  &lt;e-d&gt;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512655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022D9D7A-B757-43A9-917C-98F856E80DC3}"/>
              </a:ext>
            </a:extLst>
          </p:cNvPr>
          <p:cNvSpPr txBox="1">
            <a:spLocks/>
          </p:cNvSpPr>
          <p:nvPr/>
        </p:nvSpPr>
        <p:spPr>
          <a:xfrm>
            <a:off x="550862" y="3369945"/>
            <a:ext cx="5437188" cy="199785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/>
              <a:t>How it works</a:t>
            </a:r>
          </a:p>
          <a:p>
            <a:endParaRPr lang="en-IN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846DB4-3AF9-4F28-93E7-A7A5F3E9FB37}"/>
              </a:ext>
            </a:extLst>
          </p:cNvPr>
          <p:cNvSpPr txBox="1">
            <a:spLocks/>
          </p:cNvSpPr>
          <p:nvPr/>
        </p:nvSpPr>
        <p:spPr>
          <a:xfrm>
            <a:off x="5520561" y="2988440"/>
            <a:ext cx="1797269" cy="15296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000" b="1" dirty="0"/>
          </a:p>
          <a:p>
            <a:r>
              <a:rPr lang="en-IN" sz="2000" b="1" dirty="0"/>
              <a:t>h(&lt;p-q&gt;) = 7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90741AB8-93B2-428B-B5EB-D01C2BBCEECF}"/>
              </a:ext>
            </a:extLst>
          </p:cNvPr>
          <p:cNvCxnSpPr>
            <a:cxnSpLocks/>
          </p:cNvCxnSpPr>
          <p:nvPr/>
        </p:nvCxnSpPr>
        <p:spPr>
          <a:xfrm flipV="1">
            <a:off x="6984346" y="3149600"/>
            <a:ext cx="1235094" cy="6036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1A2E372-9318-4FFB-B024-3C59754FFC68}"/>
              </a:ext>
            </a:extLst>
          </p:cNvPr>
          <p:cNvSpPr txBox="1"/>
          <p:nvPr/>
        </p:nvSpPr>
        <p:spPr>
          <a:xfrm>
            <a:off x="4954225" y="8628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Max Map Size = 5</a:t>
            </a:r>
          </a:p>
        </p:txBody>
      </p:sp>
    </p:spTree>
    <p:extLst>
      <p:ext uri="{BB962C8B-B14F-4D97-AF65-F5344CB8AC3E}">
        <p14:creationId xmlns:p14="http://schemas.microsoft.com/office/powerpoint/2010/main" val="26574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6B599-D501-4608-B665-3667F31E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435100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en-IN" dirty="0"/>
              <a:t>Frequent Item Sketch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C401D8-BA7D-4D62-994E-8A82289454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19440" y="2167414"/>
          <a:ext cx="229616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3919530837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866929127"/>
                    </a:ext>
                  </a:extLst>
                </a:gridCol>
              </a:tblGrid>
              <a:tr h="311309">
                <a:tc>
                  <a:txBody>
                    <a:bodyPr/>
                    <a:lstStyle/>
                    <a:p>
                      <a:r>
                        <a:rPr lang="en-IN" dirty="0"/>
                        <a:t>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396603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 &lt;a-b&gt;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458415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 &lt;p-q&gt;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25611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&lt;m-n&gt;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476630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dirty="0"/>
                        <a:t>  &lt;b-c&gt;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00342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dirty="0"/>
                        <a:t>  &lt;e-d&gt;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512655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022D9D7A-B757-43A9-917C-98F856E80DC3}"/>
              </a:ext>
            </a:extLst>
          </p:cNvPr>
          <p:cNvSpPr txBox="1">
            <a:spLocks/>
          </p:cNvSpPr>
          <p:nvPr/>
        </p:nvSpPr>
        <p:spPr>
          <a:xfrm>
            <a:off x="550862" y="3369945"/>
            <a:ext cx="5437188" cy="199785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/>
              <a:t>How it works</a:t>
            </a:r>
          </a:p>
          <a:p>
            <a:endParaRPr lang="en-IN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846DB4-3AF9-4F28-93E7-A7A5F3E9FB37}"/>
              </a:ext>
            </a:extLst>
          </p:cNvPr>
          <p:cNvSpPr txBox="1">
            <a:spLocks/>
          </p:cNvSpPr>
          <p:nvPr/>
        </p:nvSpPr>
        <p:spPr>
          <a:xfrm>
            <a:off x="5520561" y="2988440"/>
            <a:ext cx="1797269" cy="15296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000" b="1" dirty="0"/>
          </a:p>
          <a:p>
            <a:r>
              <a:rPr lang="en-IN" sz="2000" b="1" dirty="0"/>
              <a:t>h(&lt;m-n&gt;) = 8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90741AB8-93B2-428B-B5EB-D01C2BBCEECF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H="1">
            <a:off x="7099038" y="2308598"/>
            <a:ext cx="440560" cy="1800244"/>
          </a:xfrm>
          <a:prstGeom prst="curvedConnector4">
            <a:avLst>
              <a:gd name="adj1" fmla="val -51889"/>
              <a:gd name="adj2" fmla="val 74959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1A2E372-9318-4FFB-B024-3C59754FFC68}"/>
              </a:ext>
            </a:extLst>
          </p:cNvPr>
          <p:cNvSpPr txBox="1"/>
          <p:nvPr/>
        </p:nvSpPr>
        <p:spPr>
          <a:xfrm>
            <a:off x="4954225" y="8628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Max Map Size = 5</a:t>
            </a:r>
          </a:p>
        </p:txBody>
      </p:sp>
    </p:spTree>
    <p:extLst>
      <p:ext uri="{BB962C8B-B14F-4D97-AF65-F5344CB8AC3E}">
        <p14:creationId xmlns:p14="http://schemas.microsoft.com/office/powerpoint/2010/main" val="387409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6B599-D501-4608-B665-3667F31E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435100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en-IN" dirty="0"/>
              <a:t>Frequent Item Sketch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C401D8-BA7D-4D62-994E-8A82289454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19440" y="2167414"/>
          <a:ext cx="229616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3919530837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866929127"/>
                    </a:ext>
                  </a:extLst>
                </a:gridCol>
              </a:tblGrid>
              <a:tr h="311309">
                <a:tc>
                  <a:txBody>
                    <a:bodyPr/>
                    <a:lstStyle/>
                    <a:p>
                      <a:r>
                        <a:rPr lang="en-IN" dirty="0"/>
                        <a:t>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396603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 &lt;a-b&gt;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458415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 &lt;p-q&gt;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25611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&lt;m-n&gt;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476630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dirty="0"/>
                        <a:t>  &lt;b-c&gt;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00342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dirty="0"/>
                        <a:t>  &lt;e-d&gt;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512655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022D9D7A-B757-43A9-917C-98F856E80DC3}"/>
              </a:ext>
            </a:extLst>
          </p:cNvPr>
          <p:cNvSpPr txBox="1">
            <a:spLocks/>
          </p:cNvSpPr>
          <p:nvPr/>
        </p:nvSpPr>
        <p:spPr>
          <a:xfrm>
            <a:off x="550862" y="3369945"/>
            <a:ext cx="5437188" cy="199785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/>
              <a:t>How it works</a:t>
            </a:r>
          </a:p>
          <a:p>
            <a:endParaRPr lang="en-IN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846DB4-3AF9-4F28-93E7-A7A5F3E9FB37}"/>
              </a:ext>
            </a:extLst>
          </p:cNvPr>
          <p:cNvSpPr txBox="1">
            <a:spLocks/>
          </p:cNvSpPr>
          <p:nvPr/>
        </p:nvSpPr>
        <p:spPr>
          <a:xfrm>
            <a:off x="5520561" y="2988440"/>
            <a:ext cx="1797269" cy="15296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000" b="1" dirty="0"/>
          </a:p>
          <a:p>
            <a:r>
              <a:rPr lang="en-IN" sz="2000" b="1" dirty="0"/>
              <a:t>h(&lt;b-c&gt;) = 10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90741AB8-93B2-428B-B5EB-D01C2BBCEECF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H="1">
            <a:off x="6908538" y="2499098"/>
            <a:ext cx="821560" cy="1800244"/>
          </a:xfrm>
          <a:prstGeom prst="curvedConnector4">
            <a:avLst>
              <a:gd name="adj1" fmla="val -27825"/>
              <a:gd name="adj2" fmla="val 74959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1A2E372-9318-4FFB-B024-3C59754FFC68}"/>
              </a:ext>
            </a:extLst>
          </p:cNvPr>
          <p:cNvSpPr txBox="1"/>
          <p:nvPr/>
        </p:nvSpPr>
        <p:spPr>
          <a:xfrm>
            <a:off x="4954225" y="8628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Max Map Size = 5</a:t>
            </a:r>
          </a:p>
        </p:txBody>
      </p:sp>
    </p:spTree>
    <p:extLst>
      <p:ext uri="{BB962C8B-B14F-4D97-AF65-F5344CB8AC3E}">
        <p14:creationId xmlns:p14="http://schemas.microsoft.com/office/powerpoint/2010/main" val="2176144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6B599-D501-4608-B665-3667F31E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435100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en-IN" dirty="0"/>
              <a:t>Frequent Item Sketch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C401D8-BA7D-4D62-994E-8A82289454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19440" y="2167414"/>
          <a:ext cx="229616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3919530837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866929127"/>
                    </a:ext>
                  </a:extLst>
                </a:gridCol>
              </a:tblGrid>
              <a:tr h="311309">
                <a:tc>
                  <a:txBody>
                    <a:bodyPr/>
                    <a:lstStyle/>
                    <a:p>
                      <a:r>
                        <a:rPr lang="en-IN" dirty="0"/>
                        <a:t>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396603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 &lt;a-b&gt;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458415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 &lt;p-q&gt;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25611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sz="1800" dirty="0"/>
                        <a:t> &lt;m-n&gt;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476630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dirty="0"/>
                        <a:t>  &lt;b-c&gt;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00342"/>
                  </a:ext>
                </a:extLst>
              </a:tr>
              <a:tr h="352266">
                <a:tc>
                  <a:txBody>
                    <a:bodyPr/>
                    <a:lstStyle/>
                    <a:p>
                      <a:r>
                        <a:rPr lang="en-IN" dirty="0"/>
                        <a:t>  &lt;e-d&gt;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512655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022D9D7A-B757-43A9-917C-98F856E80DC3}"/>
              </a:ext>
            </a:extLst>
          </p:cNvPr>
          <p:cNvSpPr txBox="1">
            <a:spLocks/>
          </p:cNvSpPr>
          <p:nvPr/>
        </p:nvSpPr>
        <p:spPr>
          <a:xfrm>
            <a:off x="550862" y="3369945"/>
            <a:ext cx="5437188" cy="199785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/>
              <a:t>How it works</a:t>
            </a:r>
          </a:p>
          <a:p>
            <a:endParaRPr lang="en-IN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846DB4-3AF9-4F28-93E7-A7A5F3E9FB37}"/>
              </a:ext>
            </a:extLst>
          </p:cNvPr>
          <p:cNvSpPr txBox="1">
            <a:spLocks/>
          </p:cNvSpPr>
          <p:nvPr/>
        </p:nvSpPr>
        <p:spPr>
          <a:xfrm>
            <a:off x="5520561" y="2988440"/>
            <a:ext cx="1797269" cy="15296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000" b="1" dirty="0"/>
          </a:p>
          <a:p>
            <a:r>
              <a:rPr lang="en-IN" sz="2000" b="1" dirty="0"/>
              <a:t>h(&lt;e-d&gt;) = 11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90741AB8-93B2-428B-B5EB-D01C2BBCEECF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H="1">
            <a:off x="6715874" y="2691762"/>
            <a:ext cx="1205400" cy="1798756"/>
          </a:xfrm>
          <a:prstGeom prst="curvedConnector4">
            <a:avLst>
              <a:gd name="adj1" fmla="val -18965"/>
              <a:gd name="adj2" fmla="val 74979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1A2E372-9318-4FFB-B024-3C59754FFC68}"/>
              </a:ext>
            </a:extLst>
          </p:cNvPr>
          <p:cNvSpPr txBox="1"/>
          <p:nvPr/>
        </p:nvSpPr>
        <p:spPr>
          <a:xfrm>
            <a:off x="4954225" y="8628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Max Map Size = 5</a:t>
            </a:r>
          </a:p>
        </p:txBody>
      </p:sp>
    </p:spTree>
    <p:extLst>
      <p:ext uri="{BB962C8B-B14F-4D97-AF65-F5344CB8AC3E}">
        <p14:creationId xmlns:p14="http://schemas.microsoft.com/office/powerpoint/2010/main" val="245258227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EF2DC78-67ED-4159-BE7F-3260B5EB0DDC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8C93BE50476F46AAC60A0FE865735E" ma:contentTypeVersion="12" ma:contentTypeDescription="Create a new document." ma:contentTypeScope="" ma:versionID="faeea00bf0744be85081cf3ec6a42746">
  <xsd:schema xmlns:xsd="http://www.w3.org/2001/XMLSchema" xmlns:xs="http://www.w3.org/2001/XMLSchema" xmlns:p="http://schemas.microsoft.com/office/2006/metadata/properties" xmlns:ns3="533ad92d-513f-400b-87b3-57bbd8f2999c" xmlns:ns4="c656140f-a560-4352-81eb-060bbb73c123" targetNamespace="http://schemas.microsoft.com/office/2006/metadata/properties" ma:root="true" ma:fieldsID="2535c1d21e870fffd390aca8be88d900" ns3:_="" ns4:_="">
    <xsd:import namespace="533ad92d-513f-400b-87b3-57bbd8f2999c"/>
    <xsd:import namespace="c656140f-a560-4352-81eb-060bbb73c12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3ad92d-513f-400b-87b3-57bbd8f2999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56140f-a560-4352-81eb-060bbb73c1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6B843A-5E54-4FCE-89E4-1014ECA5C8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3ad92d-513f-400b-87b3-57bbd8f2999c"/>
    <ds:schemaRef ds:uri="c656140f-a560-4352-81eb-060bbb73c1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752865-129F-48F0-9CAC-EBD2ECAC0F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BC348B-4AA7-49D4-8D88-8862C0700BC0}">
  <ds:schemaRefs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  <ds:schemaRef ds:uri="533ad92d-513f-400b-87b3-57bbd8f2999c"/>
    <ds:schemaRef ds:uri="http://purl.org/dc/elements/1.1/"/>
    <ds:schemaRef ds:uri="http://schemas.openxmlformats.org/package/2006/metadata/core-properties"/>
    <ds:schemaRef ds:uri="c656140f-a560-4352-81eb-060bbb73c12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1667</Words>
  <Application>Microsoft Office PowerPoint</Application>
  <PresentationFormat>Widescreen</PresentationFormat>
  <Paragraphs>384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Abadi</vt:lpstr>
      <vt:lpstr>Arial</vt:lpstr>
      <vt:lpstr>Avenir Next LT Pro</vt:lpstr>
      <vt:lpstr>Consolas</vt:lpstr>
      <vt:lpstr>3DFloatVTI</vt:lpstr>
      <vt:lpstr>REFINING TOP-K Heavy Hitters</vt:lpstr>
      <vt:lpstr>Problem Statement</vt:lpstr>
      <vt:lpstr>Motivation</vt:lpstr>
      <vt:lpstr>Apache Data Sketches</vt:lpstr>
      <vt:lpstr>Frequent Item Sketch</vt:lpstr>
      <vt:lpstr>Frequent Item Sketch</vt:lpstr>
      <vt:lpstr>Frequent Item Sketch</vt:lpstr>
      <vt:lpstr>Frequent Item Sketch</vt:lpstr>
      <vt:lpstr>Frequent Item Sketch</vt:lpstr>
      <vt:lpstr>Frequent Item Sketch</vt:lpstr>
      <vt:lpstr>Frequent Item Sketch</vt:lpstr>
      <vt:lpstr>Frequent Item Sketch</vt:lpstr>
      <vt:lpstr>Frequent Item Sketch</vt:lpstr>
      <vt:lpstr>How Frequent Item sketch can be used?</vt:lpstr>
      <vt:lpstr>Quantile Sketch</vt:lpstr>
      <vt:lpstr>Methodology</vt:lpstr>
      <vt:lpstr>Chi Square Statistic Frequent Item Sketch</vt:lpstr>
      <vt:lpstr>Chi Square Statistic Count Min Sketch</vt:lpstr>
      <vt:lpstr>Chi Square Based scoring</vt:lpstr>
      <vt:lpstr>Chi Square Based scoring</vt:lpstr>
      <vt:lpstr>K-S Statistic Frequent Item Sketch</vt:lpstr>
      <vt:lpstr>K-S Statistic Frequent Item Sketch</vt:lpstr>
      <vt:lpstr>K-S Statistic Frequent Item Sketch</vt:lpstr>
      <vt:lpstr>K-S Statistic Frequent Item Sketch</vt:lpstr>
      <vt:lpstr>K-S Statistic Frequent Item Sketch</vt:lpstr>
      <vt:lpstr>K-S Statistic Frequent Item Sketch</vt:lpstr>
      <vt:lpstr>K-S Statistic Frequent Item Sketch</vt:lpstr>
      <vt:lpstr>K-S Statistic Frequent Item Sketch</vt:lpstr>
      <vt:lpstr>K-S Statistic Frequent Item Sketch</vt:lpstr>
      <vt:lpstr>Frequent Item Sketch vs CMS</vt:lpstr>
      <vt:lpstr>Frequent Item Sketch vs CMS</vt:lpstr>
      <vt:lpstr>Frequent Item Sketch vs CMS</vt:lpstr>
      <vt:lpstr>Frequent Item Sketch vs CMS</vt:lpstr>
      <vt:lpstr>Frequent Item Sketch vs CMS</vt:lpstr>
      <vt:lpstr>Comparison w.r.t Baseline Methods</vt:lpstr>
      <vt:lpstr>Comparison w.r.t Baseline Methods</vt:lpstr>
      <vt:lpstr>In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REFINING TOP-K Heavy Hitters</dc:title>
  <dc:creator>Prateek</dc:creator>
  <cp:lastModifiedBy>Prateek Chanda (Aditi Staffing India Pvt Ltd)</cp:lastModifiedBy>
  <cp:revision>18</cp:revision>
  <dcterms:created xsi:type="dcterms:W3CDTF">2020-10-29T15:28:32Z</dcterms:created>
  <dcterms:modified xsi:type="dcterms:W3CDTF">2020-10-30T11:29:19Z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0x0101008A8C93BE50476F46AAC60A0FE865735E</vt:lpwstr>
  </property>
</Properties>
</file>