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Jalgaonkar" userId="a058089ba84eb5d6" providerId="LiveId" clId="{B3FF988B-E333-4941-A7A3-5480198CF4FA}"/>
    <pc:docChg chg="undo redo custSel addSld delSld modSld">
      <pc:chgData name="Prateek Jalgaonkar" userId="a058089ba84eb5d6" providerId="LiveId" clId="{B3FF988B-E333-4941-A7A3-5480198CF4FA}" dt="2021-03-15T06:01:26.911" v="3872" actId="20577"/>
      <pc:docMkLst>
        <pc:docMk/>
      </pc:docMkLst>
      <pc:sldChg chg="modSp new mod">
        <pc:chgData name="Prateek Jalgaonkar" userId="a058089ba84eb5d6" providerId="LiveId" clId="{B3FF988B-E333-4941-A7A3-5480198CF4FA}" dt="2021-03-15T00:22:23.370" v="61" actId="20577"/>
        <pc:sldMkLst>
          <pc:docMk/>
          <pc:sldMk cId="4033070565" sldId="256"/>
        </pc:sldMkLst>
        <pc:spChg chg="mod">
          <ac:chgData name="Prateek Jalgaonkar" userId="a058089ba84eb5d6" providerId="LiveId" clId="{B3FF988B-E333-4941-A7A3-5480198CF4FA}" dt="2021-03-15T00:22:06.437" v="27" actId="255"/>
          <ac:spMkLst>
            <pc:docMk/>
            <pc:sldMk cId="4033070565" sldId="256"/>
            <ac:spMk id="2" creationId="{2EB809F3-F22E-4906-9A4E-01F63CE25881}"/>
          </ac:spMkLst>
        </pc:spChg>
        <pc:spChg chg="mod">
          <ac:chgData name="Prateek Jalgaonkar" userId="a058089ba84eb5d6" providerId="LiveId" clId="{B3FF988B-E333-4941-A7A3-5480198CF4FA}" dt="2021-03-15T00:22:23.370" v="61" actId="20577"/>
          <ac:spMkLst>
            <pc:docMk/>
            <pc:sldMk cId="4033070565" sldId="256"/>
            <ac:spMk id="3" creationId="{A9C55734-A8F6-4255-ABF8-A0FC58AB04C3}"/>
          </ac:spMkLst>
        </pc:spChg>
      </pc:sldChg>
      <pc:sldChg chg="modSp new mod">
        <pc:chgData name="Prateek Jalgaonkar" userId="a058089ba84eb5d6" providerId="LiveId" clId="{B3FF988B-E333-4941-A7A3-5480198CF4FA}" dt="2021-03-15T00:28:34.091" v="236" actId="14100"/>
        <pc:sldMkLst>
          <pc:docMk/>
          <pc:sldMk cId="949633369" sldId="257"/>
        </pc:sldMkLst>
        <pc:spChg chg="mod">
          <ac:chgData name="Prateek Jalgaonkar" userId="a058089ba84eb5d6" providerId="LiveId" clId="{B3FF988B-E333-4941-A7A3-5480198CF4FA}" dt="2021-03-15T00:23:05.037" v="72" actId="14100"/>
          <ac:spMkLst>
            <pc:docMk/>
            <pc:sldMk cId="949633369" sldId="257"/>
            <ac:spMk id="2" creationId="{402FAF03-EBD4-4743-85F4-6ACBCFC9A35F}"/>
          </ac:spMkLst>
        </pc:spChg>
        <pc:spChg chg="mod">
          <ac:chgData name="Prateek Jalgaonkar" userId="a058089ba84eb5d6" providerId="LiveId" clId="{B3FF988B-E333-4941-A7A3-5480198CF4FA}" dt="2021-03-15T00:28:34.091" v="236" actId="14100"/>
          <ac:spMkLst>
            <pc:docMk/>
            <pc:sldMk cId="949633369" sldId="257"/>
            <ac:spMk id="3" creationId="{D126B3B8-6478-40E6-8617-9945E80171DD}"/>
          </ac:spMkLst>
        </pc:spChg>
      </pc:sldChg>
      <pc:sldChg chg="addSp delSp modSp new del mod">
        <pc:chgData name="Prateek Jalgaonkar" userId="a058089ba84eb5d6" providerId="LiveId" clId="{B3FF988B-E333-4941-A7A3-5480198CF4FA}" dt="2021-03-15T00:30:34.582" v="244" actId="47"/>
        <pc:sldMkLst>
          <pc:docMk/>
          <pc:sldMk cId="3540594393" sldId="258"/>
        </pc:sldMkLst>
        <pc:spChg chg="mod">
          <ac:chgData name="Prateek Jalgaonkar" userId="a058089ba84eb5d6" providerId="LiveId" clId="{B3FF988B-E333-4941-A7A3-5480198CF4FA}" dt="2021-03-15T00:29:25.682" v="240"/>
          <ac:spMkLst>
            <pc:docMk/>
            <pc:sldMk cId="3540594393" sldId="258"/>
            <ac:spMk id="2" creationId="{001753C1-9009-43BE-BA8D-DAD7E66F2758}"/>
          </ac:spMkLst>
        </pc:spChg>
        <pc:spChg chg="del">
          <ac:chgData name="Prateek Jalgaonkar" userId="a058089ba84eb5d6" providerId="LiveId" clId="{B3FF988B-E333-4941-A7A3-5480198CF4FA}" dt="2021-03-15T00:29:44.463" v="241"/>
          <ac:spMkLst>
            <pc:docMk/>
            <pc:sldMk cId="3540594393" sldId="258"/>
            <ac:spMk id="3" creationId="{412E3AE8-DAE7-4D1A-8645-6478849B52F5}"/>
          </ac:spMkLst>
        </pc:spChg>
        <pc:spChg chg="add del mod">
          <ac:chgData name="Prateek Jalgaonkar" userId="a058089ba84eb5d6" providerId="LiveId" clId="{B3FF988B-E333-4941-A7A3-5480198CF4FA}" dt="2021-03-15T00:29:49.841" v="242" actId="478"/>
          <ac:spMkLst>
            <pc:docMk/>
            <pc:sldMk cId="3540594393" sldId="258"/>
            <ac:spMk id="4" creationId="{6C939448-36C2-4795-A435-565425C483BE}"/>
          </ac:spMkLst>
        </pc:spChg>
        <pc:spChg chg="add mod">
          <ac:chgData name="Prateek Jalgaonkar" userId="a058089ba84eb5d6" providerId="LiveId" clId="{B3FF988B-E333-4941-A7A3-5480198CF4FA}" dt="2021-03-15T00:29:49.841" v="242" actId="478"/>
          <ac:spMkLst>
            <pc:docMk/>
            <pc:sldMk cId="3540594393" sldId="258"/>
            <ac:spMk id="6" creationId="{D23F1ED0-5217-4032-8219-3560F6DDF7C8}"/>
          </ac:spMkLst>
        </pc:spChg>
      </pc:sldChg>
      <pc:sldChg chg="modSp add mod">
        <pc:chgData name="Prateek Jalgaonkar" userId="a058089ba84eb5d6" providerId="LiveId" clId="{B3FF988B-E333-4941-A7A3-5480198CF4FA}" dt="2021-03-15T00:36:15.771" v="391" actId="20577"/>
        <pc:sldMkLst>
          <pc:docMk/>
          <pc:sldMk cId="2118598445" sldId="259"/>
        </pc:sldMkLst>
        <pc:spChg chg="mod">
          <ac:chgData name="Prateek Jalgaonkar" userId="a058089ba84eb5d6" providerId="LiveId" clId="{B3FF988B-E333-4941-A7A3-5480198CF4FA}" dt="2021-03-15T00:33:52.602" v="309" actId="1076"/>
          <ac:spMkLst>
            <pc:docMk/>
            <pc:sldMk cId="2118598445" sldId="259"/>
            <ac:spMk id="2" creationId="{00000000-0000-0000-0000-000000000000}"/>
          </ac:spMkLst>
        </pc:spChg>
        <pc:spChg chg="mod">
          <ac:chgData name="Prateek Jalgaonkar" userId="a058089ba84eb5d6" providerId="LiveId" clId="{B3FF988B-E333-4941-A7A3-5480198CF4FA}" dt="2021-03-15T00:33:43.937" v="300" actId="20577"/>
          <ac:spMkLst>
            <pc:docMk/>
            <pc:sldMk cId="2118598445" sldId="259"/>
            <ac:spMk id="10" creationId="{00000000-0000-0000-0000-000000000000}"/>
          </ac:spMkLst>
        </pc:spChg>
        <pc:spChg chg="mod">
          <ac:chgData name="Prateek Jalgaonkar" userId="a058089ba84eb5d6" providerId="LiveId" clId="{B3FF988B-E333-4941-A7A3-5480198CF4FA}" dt="2021-03-15T00:34:28.065" v="332" actId="14100"/>
          <ac:spMkLst>
            <pc:docMk/>
            <pc:sldMk cId="2118598445" sldId="259"/>
            <ac:spMk id="13" creationId="{00000000-0000-0000-0000-000000000000}"/>
          </ac:spMkLst>
        </pc:spChg>
        <pc:spChg chg="mod">
          <ac:chgData name="Prateek Jalgaonkar" userId="a058089ba84eb5d6" providerId="LiveId" clId="{B3FF988B-E333-4941-A7A3-5480198CF4FA}" dt="2021-03-15T00:35:05.873" v="374" actId="14100"/>
          <ac:spMkLst>
            <pc:docMk/>
            <pc:sldMk cId="2118598445" sldId="259"/>
            <ac:spMk id="14" creationId="{00000000-0000-0000-0000-000000000000}"/>
          </ac:spMkLst>
        </pc:spChg>
        <pc:spChg chg="mod">
          <ac:chgData name="Prateek Jalgaonkar" userId="a058089ba84eb5d6" providerId="LiveId" clId="{B3FF988B-E333-4941-A7A3-5480198CF4FA}" dt="2021-03-15T00:36:15.771" v="391" actId="20577"/>
          <ac:spMkLst>
            <pc:docMk/>
            <pc:sldMk cId="2118598445" sldId="259"/>
            <ac:spMk id="27" creationId="{00000000-0000-0000-0000-000000000000}"/>
          </ac:spMkLst>
        </pc:spChg>
        <pc:spChg chg="mod">
          <ac:chgData name="Prateek Jalgaonkar" userId="a058089ba84eb5d6" providerId="LiveId" clId="{B3FF988B-E333-4941-A7A3-5480198CF4FA}" dt="2021-03-15T00:35:58.183" v="389" actId="1076"/>
          <ac:spMkLst>
            <pc:docMk/>
            <pc:sldMk cId="2118598445" sldId="259"/>
            <ac:spMk id="30" creationId="{00000000-0000-0000-0000-000000000000}"/>
          </ac:spMkLst>
        </pc:spChg>
        <pc:cxnChg chg="mod">
          <ac:chgData name="Prateek Jalgaonkar" userId="a058089ba84eb5d6" providerId="LiveId" clId="{B3FF988B-E333-4941-A7A3-5480198CF4FA}" dt="2021-03-15T00:33:52.602" v="309" actId="1076"/>
          <ac:cxnSpMkLst>
            <pc:docMk/>
            <pc:sldMk cId="2118598445" sldId="259"/>
            <ac:cxnSpMk id="9" creationId="{00000000-0000-0000-0000-000000000000}"/>
          </ac:cxnSpMkLst>
        </pc:cxnChg>
        <pc:cxnChg chg="mod">
          <ac:chgData name="Prateek Jalgaonkar" userId="a058089ba84eb5d6" providerId="LiveId" clId="{B3FF988B-E333-4941-A7A3-5480198CF4FA}" dt="2021-03-15T00:35:17.542" v="377" actId="1076"/>
          <ac:cxnSpMkLst>
            <pc:docMk/>
            <pc:sldMk cId="2118598445" sldId="259"/>
            <ac:cxnSpMk id="29" creationId="{00000000-0000-0000-0000-000000000000}"/>
          </ac:cxnSpMkLst>
        </pc:cxnChg>
        <pc:cxnChg chg="mod">
          <ac:chgData name="Prateek Jalgaonkar" userId="a058089ba84eb5d6" providerId="LiveId" clId="{B3FF988B-E333-4941-A7A3-5480198CF4FA}" dt="2021-03-15T00:36:02.689" v="390" actId="1076"/>
          <ac:cxnSpMkLst>
            <pc:docMk/>
            <pc:sldMk cId="2118598445" sldId="259"/>
            <ac:cxnSpMk id="32" creationId="{00000000-0000-0000-0000-000000000000}"/>
          </ac:cxnSpMkLst>
        </pc:cxnChg>
      </pc:sldChg>
      <pc:sldChg chg="modSp new mod">
        <pc:chgData name="Prateek Jalgaonkar" userId="a058089ba84eb5d6" providerId="LiveId" clId="{B3FF988B-E333-4941-A7A3-5480198CF4FA}" dt="2021-03-15T04:47:20.232" v="945" actId="20577"/>
        <pc:sldMkLst>
          <pc:docMk/>
          <pc:sldMk cId="525272383" sldId="260"/>
        </pc:sldMkLst>
        <pc:spChg chg="mod">
          <ac:chgData name="Prateek Jalgaonkar" userId="a058089ba84eb5d6" providerId="LiveId" clId="{B3FF988B-E333-4941-A7A3-5480198CF4FA}" dt="2021-03-15T04:41:11.638" v="442" actId="20577"/>
          <ac:spMkLst>
            <pc:docMk/>
            <pc:sldMk cId="525272383" sldId="260"/>
            <ac:spMk id="2" creationId="{5A72C2E4-3356-4553-99F2-F557F15C0417}"/>
          </ac:spMkLst>
        </pc:spChg>
        <pc:spChg chg="mod">
          <ac:chgData name="Prateek Jalgaonkar" userId="a058089ba84eb5d6" providerId="LiveId" clId="{B3FF988B-E333-4941-A7A3-5480198CF4FA}" dt="2021-03-15T04:47:20.232" v="945" actId="20577"/>
          <ac:spMkLst>
            <pc:docMk/>
            <pc:sldMk cId="525272383" sldId="260"/>
            <ac:spMk id="3" creationId="{81500FA9-D6BA-469D-A020-326081B931D3}"/>
          </ac:spMkLst>
        </pc:spChg>
      </pc:sldChg>
      <pc:sldChg chg="modSp new mod">
        <pc:chgData name="Prateek Jalgaonkar" userId="a058089ba84eb5d6" providerId="LiveId" clId="{B3FF988B-E333-4941-A7A3-5480198CF4FA}" dt="2021-03-15T05:39:41.534" v="3061" actId="20577"/>
        <pc:sldMkLst>
          <pc:docMk/>
          <pc:sldMk cId="3753452829" sldId="261"/>
        </pc:sldMkLst>
        <pc:spChg chg="mod">
          <ac:chgData name="Prateek Jalgaonkar" userId="a058089ba84eb5d6" providerId="LiveId" clId="{B3FF988B-E333-4941-A7A3-5480198CF4FA}" dt="2021-03-15T05:39:41.534" v="3061" actId="20577"/>
          <ac:spMkLst>
            <pc:docMk/>
            <pc:sldMk cId="3753452829" sldId="261"/>
            <ac:spMk id="2" creationId="{110A2E63-CB09-4184-8E5A-3E842968CC4B}"/>
          </ac:spMkLst>
        </pc:spChg>
        <pc:spChg chg="mod">
          <ac:chgData name="Prateek Jalgaonkar" userId="a058089ba84eb5d6" providerId="LiveId" clId="{B3FF988B-E333-4941-A7A3-5480198CF4FA}" dt="2021-03-15T05:39:09.264" v="3048" actId="255"/>
          <ac:spMkLst>
            <pc:docMk/>
            <pc:sldMk cId="3753452829" sldId="261"/>
            <ac:spMk id="3" creationId="{80AB2646-D96A-4FF5-B177-80DD794037A9}"/>
          </ac:spMkLst>
        </pc:spChg>
      </pc:sldChg>
      <pc:sldChg chg="modSp new del mod">
        <pc:chgData name="Prateek Jalgaonkar" userId="a058089ba84eb5d6" providerId="LiveId" clId="{B3FF988B-E333-4941-A7A3-5480198CF4FA}" dt="2021-03-15T05:39:48.519" v="3062" actId="2696"/>
        <pc:sldMkLst>
          <pc:docMk/>
          <pc:sldMk cId="4289601066" sldId="262"/>
        </pc:sldMkLst>
        <pc:spChg chg="mod">
          <ac:chgData name="Prateek Jalgaonkar" userId="a058089ba84eb5d6" providerId="LiveId" clId="{B3FF988B-E333-4941-A7A3-5480198CF4FA}" dt="2021-03-15T05:39:20.919" v="3050" actId="20577"/>
          <ac:spMkLst>
            <pc:docMk/>
            <pc:sldMk cId="4289601066" sldId="262"/>
            <ac:spMk id="2" creationId="{90B24BB6-F48C-44D3-8C80-08EEF568EFDF}"/>
          </ac:spMkLst>
        </pc:spChg>
        <pc:spChg chg="mod">
          <ac:chgData name="Prateek Jalgaonkar" userId="a058089ba84eb5d6" providerId="LiveId" clId="{B3FF988B-E333-4941-A7A3-5480198CF4FA}" dt="2021-03-15T05:02:58.803" v="2202" actId="20577"/>
          <ac:spMkLst>
            <pc:docMk/>
            <pc:sldMk cId="4289601066" sldId="262"/>
            <ac:spMk id="3" creationId="{6633443B-E1C1-4DA3-ABA3-D5FDFEB2F144}"/>
          </ac:spMkLst>
        </pc:spChg>
      </pc:sldChg>
      <pc:sldChg chg="addSp delSp modSp new mod">
        <pc:chgData name="Prateek Jalgaonkar" userId="a058089ba84eb5d6" providerId="LiveId" clId="{B3FF988B-E333-4941-A7A3-5480198CF4FA}" dt="2021-03-15T05:24:46.721" v="2310" actId="113"/>
        <pc:sldMkLst>
          <pc:docMk/>
          <pc:sldMk cId="2915878274" sldId="263"/>
        </pc:sldMkLst>
        <pc:spChg chg="mod">
          <ac:chgData name="Prateek Jalgaonkar" userId="a058089ba84eb5d6" providerId="LiveId" clId="{B3FF988B-E333-4941-A7A3-5480198CF4FA}" dt="2021-03-15T05:24:25.659" v="2303" actId="14100"/>
          <ac:spMkLst>
            <pc:docMk/>
            <pc:sldMk cId="2915878274" sldId="263"/>
            <ac:spMk id="2" creationId="{17101B4C-8163-40FB-86E6-2F3857C74293}"/>
          </ac:spMkLst>
        </pc:spChg>
        <pc:spChg chg="del">
          <ac:chgData name="Prateek Jalgaonkar" userId="a058089ba84eb5d6" providerId="LiveId" clId="{B3FF988B-E333-4941-A7A3-5480198CF4FA}" dt="2021-03-15T05:15:43.050" v="2228"/>
          <ac:spMkLst>
            <pc:docMk/>
            <pc:sldMk cId="2915878274" sldId="263"/>
            <ac:spMk id="3" creationId="{49B2E6A9-B29A-4ACF-ABF8-D957D799BD77}"/>
          </ac:spMkLst>
        </pc:spChg>
        <pc:spChg chg="add mod">
          <ac:chgData name="Prateek Jalgaonkar" userId="a058089ba84eb5d6" providerId="LiveId" clId="{B3FF988B-E333-4941-A7A3-5480198CF4FA}" dt="2021-03-15T05:24:46.721" v="2310" actId="113"/>
          <ac:spMkLst>
            <pc:docMk/>
            <pc:sldMk cId="2915878274" sldId="263"/>
            <ac:spMk id="15" creationId="{3652D761-D2E2-46B3-8875-57E127CD7467}"/>
          </ac:spMkLst>
        </pc:spChg>
        <pc:picChg chg="add mod">
          <ac:chgData name="Prateek Jalgaonkar" userId="a058089ba84eb5d6" providerId="LiveId" clId="{B3FF988B-E333-4941-A7A3-5480198CF4FA}" dt="2021-03-15T05:24:30.379" v="2305" actId="14100"/>
          <ac:picMkLst>
            <pc:docMk/>
            <pc:sldMk cId="2915878274" sldId="263"/>
            <ac:picMk id="5" creationId="{441F7645-6495-4716-8D4E-21103DE9D8E2}"/>
          </ac:picMkLst>
        </pc:picChg>
        <pc:picChg chg="add del mod">
          <ac:chgData name="Prateek Jalgaonkar" userId="a058089ba84eb5d6" providerId="LiveId" clId="{B3FF988B-E333-4941-A7A3-5480198CF4FA}" dt="2021-03-15T05:17:53.400" v="2239" actId="478"/>
          <ac:picMkLst>
            <pc:docMk/>
            <pc:sldMk cId="2915878274" sldId="263"/>
            <ac:picMk id="7" creationId="{D3B1BADC-78A4-4C05-A722-CA5D63F5F50E}"/>
          </ac:picMkLst>
        </pc:picChg>
        <pc:picChg chg="add mod">
          <ac:chgData name="Prateek Jalgaonkar" userId="a058089ba84eb5d6" providerId="LiveId" clId="{B3FF988B-E333-4941-A7A3-5480198CF4FA}" dt="2021-03-15T05:24:32.954" v="2306" actId="14100"/>
          <ac:picMkLst>
            <pc:docMk/>
            <pc:sldMk cId="2915878274" sldId="263"/>
            <ac:picMk id="9" creationId="{49250691-0D01-4BA3-A378-920B32E3E8E0}"/>
          </ac:picMkLst>
        </pc:picChg>
        <pc:picChg chg="add del mod">
          <ac:chgData name="Prateek Jalgaonkar" userId="a058089ba84eb5d6" providerId="LiveId" clId="{B3FF988B-E333-4941-A7A3-5480198CF4FA}" dt="2021-03-15T05:20:22.040" v="2263" actId="21"/>
          <ac:picMkLst>
            <pc:docMk/>
            <pc:sldMk cId="2915878274" sldId="263"/>
            <ac:picMk id="11" creationId="{A9C57C0C-D6CC-4C16-B380-8B0354254DC6}"/>
          </ac:picMkLst>
        </pc:picChg>
        <pc:picChg chg="add del mod">
          <ac:chgData name="Prateek Jalgaonkar" userId="a058089ba84eb5d6" providerId="LiveId" clId="{B3FF988B-E333-4941-A7A3-5480198CF4FA}" dt="2021-03-15T05:20:10.237" v="2257" actId="21"/>
          <ac:picMkLst>
            <pc:docMk/>
            <pc:sldMk cId="2915878274" sldId="263"/>
            <ac:picMk id="13" creationId="{1EE5C3D3-26E2-412A-AE11-7EE3EAE4B273}"/>
          </ac:picMkLst>
        </pc:picChg>
        <pc:picChg chg="add mod">
          <ac:chgData name="Prateek Jalgaonkar" userId="a058089ba84eb5d6" providerId="LiveId" clId="{B3FF988B-E333-4941-A7A3-5480198CF4FA}" dt="2021-03-15T05:24:40.722" v="2309" actId="14100"/>
          <ac:picMkLst>
            <pc:docMk/>
            <pc:sldMk cId="2915878274" sldId="263"/>
            <ac:picMk id="14" creationId="{412D44FE-AF95-471B-ACEF-6E51245A5CAD}"/>
          </ac:picMkLst>
        </pc:picChg>
      </pc:sldChg>
      <pc:sldChg chg="addSp delSp modSp new mod">
        <pc:chgData name="Prateek Jalgaonkar" userId="a058089ba84eb5d6" providerId="LiveId" clId="{B3FF988B-E333-4941-A7A3-5480198CF4FA}" dt="2021-03-15T05:26:29.072" v="2336" actId="20577"/>
        <pc:sldMkLst>
          <pc:docMk/>
          <pc:sldMk cId="1698645524" sldId="264"/>
        </pc:sldMkLst>
        <pc:spChg chg="mod">
          <ac:chgData name="Prateek Jalgaonkar" userId="a058089ba84eb5d6" providerId="LiveId" clId="{B3FF988B-E333-4941-A7A3-5480198CF4FA}" dt="2021-03-15T05:25:07.809" v="2314" actId="14100"/>
          <ac:spMkLst>
            <pc:docMk/>
            <pc:sldMk cId="1698645524" sldId="264"/>
            <ac:spMk id="2" creationId="{7EC38C0C-C253-4E8B-8A6C-780ECC9ADBC1}"/>
          </ac:spMkLst>
        </pc:spChg>
        <pc:spChg chg="del">
          <ac:chgData name="Prateek Jalgaonkar" userId="a058089ba84eb5d6" providerId="LiveId" clId="{B3FF988B-E333-4941-A7A3-5480198CF4FA}" dt="2021-03-15T05:20:12.632" v="2258"/>
          <ac:spMkLst>
            <pc:docMk/>
            <pc:sldMk cId="1698645524" sldId="264"/>
            <ac:spMk id="3" creationId="{0DA0E593-EEBB-463B-ABA1-528A91821177}"/>
          </ac:spMkLst>
        </pc:spChg>
        <pc:spChg chg="add mod">
          <ac:chgData name="Prateek Jalgaonkar" userId="a058089ba84eb5d6" providerId="LiveId" clId="{B3FF988B-E333-4941-A7A3-5480198CF4FA}" dt="2021-03-15T05:26:29.072" v="2336" actId="20577"/>
          <ac:spMkLst>
            <pc:docMk/>
            <pc:sldMk cId="1698645524" sldId="264"/>
            <ac:spMk id="8" creationId="{0B97D4EB-F5C2-4227-8E07-DB51D7A0F9C6}"/>
          </ac:spMkLst>
        </pc:spChg>
        <pc:picChg chg="add mod">
          <ac:chgData name="Prateek Jalgaonkar" userId="a058089ba84eb5d6" providerId="LiveId" clId="{B3FF988B-E333-4941-A7A3-5480198CF4FA}" dt="2021-03-15T05:25:09.952" v="2315" actId="1076"/>
          <ac:picMkLst>
            <pc:docMk/>
            <pc:sldMk cId="1698645524" sldId="264"/>
            <ac:picMk id="4" creationId="{CF3690F8-2689-432B-82A8-C0D815C63332}"/>
          </ac:picMkLst>
        </pc:picChg>
        <pc:picChg chg="add del mod">
          <ac:chgData name="Prateek Jalgaonkar" userId="a058089ba84eb5d6" providerId="LiveId" clId="{B3FF988B-E333-4941-A7A3-5480198CF4FA}" dt="2021-03-15T05:20:40.200" v="2267" actId="21"/>
          <ac:picMkLst>
            <pc:docMk/>
            <pc:sldMk cId="1698645524" sldId="264"/>
            <ac:picMk id="5" creationId="{B5634FDF-37CA-4907-A230-6EB7A5ACED2B}"/>
          </ac:picMkLst>
        </pc:picChg>
        <pc:picChg chg="add mod">
          <ac:chgData name="Prateek Jalgaonkar" userId="a058089ba84eb5d6" providerId="LiveId" clId="{B3FF988B-E333-4941-A7A3-5480198CF4FA}" dt="2021-03-15T05:25:18.059" v="2317" actId="14100"/>
          <ac:picMkLst>
            <pc:docMk/>
            <pc:sldMk cId="1698645524" sldId="264"/>
            <ac:picMk id="7" creationId="{980C7230-68EB-4CE3-B370-BF24DF8DF89F}"/>
          </ac:picMkLst>
        </pc:picChg>
      </pc:sldChg>
      <pc:sldChg chg="addSp delSp modSp new mod">
        <pc:chgData name="Prateek Jalgaonkar" userId="a058089ba84eb5d6" providerId="LiveId" clId="{B3FF988B-E333-4941-A7A3-5480198CF4FA}" dt="2021-03-15T05:54:11.742" v="3636" actId="20577"/>
        <pc:sldMkLst>
          <pc:docMk/>
          <pc:sldMk cId="1675901576" sldId="265"/>
        </pc:sldMkLst>
        <pc:spChg chg="mod">
          <ac:chgData name="Prateek Jalgaonkar" userId="a058089ba84eb5d6" providerId="LiveId" clId="{B3FF988B-E333-4941-A7A3-5480198CF4FA}" dt="2021-03-15T05:28:00.671" v="2378" actId="20577"/>
          <ac:spMkLst>
            <pc:docMk/>
            <pc:sldMk cId="1675901576" sldId="265"/>
            <ac:spMk id="2" creationId="{1E3B4D21-4D05-4F57-8B0B-4F28B98D2E5B}"/>
          </ac:spMkLst>
        </pc:spChg>
        <pc:spChg chg="mod">
          <ac:chgData name="Prateek Jalgaonkar" userId="a058089ba84eb5d6" providerId="LiveId" clId="{B3FF988B-E333-4941-A7A3-5480198CF4FA}" dt="2021-03-15T05:54:11.742" v="3636" actId="20577"/>
          <ac:spMkLst>
            <pc:docMk/>
            <pc:sldMk cId="1675901576" sldId="265"/>
            <ac:spMk id="3" creationId="{4AD06192-9E6C-47D6-87BB-02FAEC4F7C3A}"/>
          </ac:spMkLst>
        </pc:spChg>
        <pc:picChg chg="add del mod">
          <ac:chgData name="Prateek Jalgaonkar" userId="a058089ba84eb5d6" providerId="LiveId" clId="{B3FF988B-E333-4941-A7A3-5480198CF4FA}" dt="2021-03-15T05:53:12.273" v="3593" actId="478"/>
          <ac:picMkLst>
            <pc:docMk/>
            <pc:sldMk cId="1675901576" sldId="265"/>
            <ac:picMk id="5" creationId="{F41F2EFE-6551-42D6-BB53-67D8F0A7DBEA}"/>
          </ac:picMkLst>
        </pc:picChg>
      </pc:sldChg>
      <pc:sldChg chg="addSp delSp modSp new mod">
        <pc:chgData name="Prateek Jalgaonkar" userId="a058089ba84eb5d6" providerId="LiveId" clId="{B3FF988B-E333-4941-A7A3-5480198CF4FA}" dt="2021-03-15T06:01:26.911" v="3872" actId="20577"/>
        <pc:sldMkLst>
          <pc:docMk/>
          <pc:sldMk cId="3871147559" sldId="266"/>
        </pc:sldMkLst>
        <pc:spChg chg="mod">
          <ac:chgData name="Prateek Jalgaonkar" userId="a058089ba84eb5d6" providerId="LiveId" clId="{B3FF988B-E333-4941-A7A3-5480198CF4FA}" dt="2021-03-15T05:51:28.696" v="3588" actId="20577"/>
          <ac:spMkLst>
            <pc:docMk/>
            <pc:sldMk cId="3871147559" sldId="266"/>
            <ac:spMk id="2" creationId="{75CF63D6-4E65-403A-9A9A-F5E4CECCB7AD}"/>
          </ac:spMkLst>
        </pc:spChg>
        <pc:spChg chg="mod">
          <ac:chgData name="Prateek Jalgaonkar" userId="a058089ba84eb5d6" providerId="LiveId" clId="{B3FF988B-E333-4941-A7A3-5480198CF4FA}" dt="2021-03-15T06:01:26.911" v="3872" actId="20577"/>
          <ac:spMkLst>
            <pc:docMk/>
            <pc:sldMk cId="3871147559" sldId="266"/>
            <ac:spMk id="3" creationId="{2CA5874D-F2E5-46C9-9E37-C4D5D005A291}"/>
          </ac:spMkLst>
        </pc:spChg>
        <pc:spChg chg="add del">
          <ac:chgData name="Prateek Jalgaonkar" userId="a058089ba84eb5d6" providerId="LiveId" clId="{B3FF988B-E333-4941-A7A3-5480198CF4FA}" dt="2021-03-15T05:55:34.874" v="3679"/>
          <ac:spMkLst>
            <pc:docMk/>
            <pc:sldMk cId="3871147559" sldId="266"/>
            <ac:spMk id="4" creationId="{A6CE3FEF-4564-410B-AA1E-B6FDABDFA1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4DC08-CD95-4BBA-B1B8-C8D18B7D79AB}"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A7B8B-77B7-4279-9BBB-BA4A477FBF7A}" type="slidenum">
              <a:rPr lang="en-US" smtClean="0"/>
              <a:t>‹#›</a:t>
            </a:fld>
            <a:endParaRPr lang="en-US"/>
          </a:p>
        </p:txBody>
      </p:sp>
    </p:spTree>
    <p:extLst>
      <p:ext uri="{BB962C8B-B14F-4D97-AF65-F5344CB8AC3E}">
        <p14:creationId xmlns:p14="http://schemas.microsoft.com/office/powerpoint/2010/main" val="383747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A7B8B-77B7-4279-9BBB-BA4A477FBF7A}" type="slidenum">
              <a:rPr lang="en-US" smtClean="0"/>
              <a:t>6</a:t>
            </a:fld>
            <a:endParaRPr lang="en-US"/>
          </a:p>
        </p:txBody>
      </p:sp>
    </p:spTree>
    <p:extLst>
      <p:ext uri="{BB962C8B-B14F-4D97-AF65-F5344CB8AC3E}">
        <p14:creationId xmlns:p14="http://schemas.microsoft.com/office/powerpoint/2010/main" val="19866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A7B8B-77B7-4279-9BBB-BA4A477FBF7A}" type="slidenum">
              <a:rPr lang="en-US" smtClean="0"/>
              <a:t>8</a:t>
            </a:fld>
            <a:endParaRPr lang="en-US"/>
          </a:p>
        </p:txBody>
      </p:sp>
    </p:spTree>
    <p:extLst>
      <p:ext uri="{BB962C8B-B14F-4D97-AF65-F5344CB8AC3E}">
        <p14:creationId xmlns:p14="http://schemas.microsoft.com/office/powerpoint/2010/main" val="299961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1E17-EBC2-4CC0-8F06-9013C7AC7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CFF6E0-C58F-4900-B809-E3431C13F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168A2F-DA93-4E5D-A8EC-D9D2B7CE7566}"/>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5" name="Footer Placeholder 4">
            <a:extLst>
              <a:ext uri="{FF2B5EF4-FFF2-40B4-BE49-F238E27FC236}">
                <a16:creationId xmlns:a16="http://schemas.microsoft.com/office/drawing/2014/main" id="{56292E5B-8415-4A9A-B0B1-36B4F6ACF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63779-CE4A-4AF1-B917-F4B9B1362CF9}"/>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95661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C059-0577-4C91-A29C-47B4D1E93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3DFD7-237D-4322-BA8C-3FA05F41C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F5958-93E8-4ACD-B9E5-7653C41878CE}"/>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5" name="Footer Placeholder 4">
            <a:extLst>
              <a:ext uri="{FF2B5EF4-FFF2-40B4-BE49-F238E27FC236}">
                <a16:creationId xmlns:a16="http://schemas.microsoft.com/office/drawing/2014/main" id="{9D910A1E-DD26-494C-A3BA-78C0C8B64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5F5B3-C8CE-4CC5-BC06-1D783941A723}"/>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208425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677D8-CFA3-464B-B120-8A95705BFF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D8D74A-86F0-4C67-9903-05A6CEC910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E10E9-EA2C-4204-8A3E-31A14738DB34}"/>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5" name="Footer Placeholder 4">
            <a:extLst>
              <a:ext uri="{FF2B5EF4-FFF2-40B4-BE49-F238E27FC236}">
                <a16:creationId xmlns:a16="http://schemas.microsoft.com/office/drawing/2014/main" id="{B2B27238-273A-470C-A740-813015B22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1DD85-B68C-4E49-97E4-0B28FD0B51F2}"/>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396227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7095-DE7F-4F13-8F0A-D29F2E66A3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3F546-3D26-4F89-97A7-5DC701831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2AA2B-C54E-4C66-A994-0D2AE6EC6CAF}"/>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5" name="Footer Placeholder 4">
            <a:extLst>
              <a:ext uri="{FF2B5EF4-FFF2-40B4-BE49-F238E27FC236}">
                <a16:creationId xmlns:a16="http://schemas.microsoft.com/office/drawing/2014/main" id="{CF275BE4-32E5-4A17-A702-144FCC21E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E09CD-329D-4D22-AB9B-07A84F3B8776}"/>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143666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EC8A-0A9B-4461-BB93-748597B0A2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3B39F-48F5-41B5-B812-ACC62F2A5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32C0-E861-4D9B-AEC1-89CCFDA4725F}"/>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5" name="Footer Placeholder 4">
            <a:extLst>
              <a:ext uri="{FF2B5EF4-FFF2-40B4-BE49-F238E27FC236}">
                <a16:creationId xmlns:a16="http://schemas.microsoft.com/office/drawing/2014/main" id="{3E8C542D-B1B6-49B6-9654-F54E46C16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3D603-9FD3-448C-8407-9BA164CA733C}"/>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399335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8F3F-76FA-47DB-ABCA-8A5DD809D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FE780-012E-48FB-9DB8-5AACD7973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7017A9-41E4-4F74-AA28-BDCA3155C3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1479E9-E024-45B3-8BBF-264E78CEFA6D}"/>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6" name="Footer Placeholder 5">
            <a:extLst>
              <a:ext uri="{FF2B5EF4-FFF2-40B4-BE49-F238E27FC236}">
                <a16:creationId xmlns:a16="http://schemas.microsoft.com/office/drawing/2014/main" id="{E3DB0ACB-2B7F-4D22-8665-70712A5F6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95614-BCE6-4446-8DAA-2C32CB30AD7B}"/>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287306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7FA7-CEBD-40EF-8DE2-7F6FC2E322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BB595B-B842-4537-96D1-81AF9FE9B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BBB36-C997-4B17-9D0D-9A8730C2CB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A0AA86-AD17-4CAB-B2B4-245406FA8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1DE4C-D893-42B1-BB4E-7B09DACFAD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254AE-5270-4579-8729-62E44C89B805}"/>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8" name="Footer Placeholder 7">
            <a:extLst>
              <a:ext uri="{FF2B5EF4-FFF2-40B4-BE49-F238E27FC236}">
                <a16:creationId xmlns:a16="http://schemas.microsoft.com/office/drawing/2014/main" id="{714CCA42-AE2F-4CB0-AEA8-4EC6509AB8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112B8-9698-4672-9F31-3F1CB0C14FC1}"/>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26605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83FB-46E1-45E6-B4B9-DB67E802DE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54048B-5BED-473F-8D19-40688549767C}"/>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4" name="Footer Placeholder 3">
            <a:extLst>
              <a:ext uri="{FF2B5EF4-FFF2-40B4-BE49-F238E27FC236}">
                <a16:creationId xmlns:a16="http://schemas.microsoft.com/office/drawing/2014/main" id="{ED5D4908-B06F-4760-82B3-87E83D4026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20E4CD-33BC-4B05-8F9C-097BC68552EF}"/>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342493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517ED-24EF-4FE5-9116-0BA8C59192C3}"/>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3" name="Footer Placeholder 2">
            <a:extLst>
              <a:ext uri="{FF2B5EF4-FFF2-40B4-BE49-F238E27FC236}">
                <a16:creationId xmlns:a16="http://schemas.microsoft.com/office/drawing/2014/main" id="{A68BA7DA-BB88-4098-8DDA-4AC5D9F68B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43740D-FA7E-460A-85F6-C467B337D78C}"/>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210449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15E8-8F26-472B-AECF-18DF6928E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32AEFF-28FC-4710-B403-169F4F39A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87606C-CC47-48BC-8628-53041C8D0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8020E-35FD-45D3-8CB4-58E1E281F7FE}"/>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6" name="Footer Placeholder 5">
            <a:extLst>
              <a:ext uri="{FF2B5EF4-FFF2-40B4-BE49-F238E27FC236}">
                <a16:creationId xmlns:a16="http://schemas.microsoft.com/office/drawing/2014/main" id="{33302BBF-4D42-4628-9638-3FFF5AC66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99B03-48EA-41CA-BC1F-23EACBF851F8}"/>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4288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69CE-F037-4FCA-B74F-ABF9B4769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EE1726-1B40-42F0-8E77-C08151DFB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C5F421-B516-4591-BBCA-5B558F634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12EFC2-C051-40C5-8158-A295D78D1DF4}"/>
              </a:ext>
            </a:extLst>
          </p:cNvPr>
          <p:cNvSpPr>
            <a:spLocks noGrp="1"/>
          </p:cNvSpPr>
          <p:nvPr>
            <p:ph type="dt" sz="half" idx="10"/>
          </p:nvPr>
        </p:nvSpPr>
        <p:spPr/>
        <p:txBody>
          <a:bodyPr/>
          <a:lstStyle/>
          <a:p>
            <a:fld id="{2AC4C39B-796C-4754-B6D3-C5ACF5D56D18}" type="datetimeFigureOut">
              <a:rPr lang="en-US" smtClean="0"/>
              <a:t>3/15/2021</a:t>
            </a:fld>
            <a:endParaRPr lang="en-US"/>
          </a:p>
        </p:txBody>
      </p:sp>
      <p:sp>
        <p:nvSpPr>
          <p:cNvPr id="6" name="Footer Placeholder 5">
            <a:extLst>
              <a:ext uri="{FF2B5EF4-FFF2-40B4-BE49-F238E27FC236}">
                <a16:creationId xmlns:a16="http://schemas.microsoft.com/office/drawing/2014/main" id="{EBE7E317-2A4F-467E-A60D-D9FDD2F81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631C5-19BE-48DA-9935-57724FA76901}"/>
              </a:ext>
            </a:extLst>
          </p:cNvPr>
          <p:cNvSpPr>
            <a:spLocks noGrp="1"/>
          </p:cNvSpPr>
          <p:nvPr>
            <p:ph type="sldNum" sz="quarter" idx="12"/>
          </p:nvPr>
        </p:nvSpPr>
        <p:spPr/>
        <p:txBody>
          <a:bodyPr/>
          <a:lstStyle/>
          <a:p>
            <a:fld id="{D22976E4-35A3-478D-ABA9-8AD3CC24FE53}" type="slidenum">
              <a:rPr lang="en-US" smtClean="0"/>
              <a:t>‹#›</a:t>
            </a:fld>
            <a:endParaRPr lang="en-US"/>
          </a:p>
        </p:txBody>
      </p:sp>
    </p:spTree>
    <p:extLst>
      <p:ext uri="{BB962C8B-B14F-4D97-AF65-F5344CB8AC3E}">
        <p14:creationId xmlns:p14="http://schemas.microsoft.com/office/powerpoint/2010/main" val="407582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72ECA-440E-4832-BDE2-20307B826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989E8B-7AFC-4A42-ADC3-B7092E1F73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32279-9CBD-4545-9A7B-34845841C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4C39B-796C-4754-B6D3-C5ACF5D56D18}" type="datetimeFigureOut">
              <a:rPr lang="en-US" smtClean="0"/>
              <a:t>3/15/2021</a:t>
            </a:fld>
            <a:endParaRPr lang="en-US"/>
          </a:p>
        </p:txBody>
      </p:sp>
      <p:sp>
        <p:nvSpPr>
          <p:cNvPr id="5" name="Footer Placeholder 4">
            <a:extLst>
              <a:ext uri="{FF2B5EF4-FFF2-40B4-BE49-F238E27FC236}">
                <a16:creationId xmlns:a16="http://schemas.microsoft.com/office/drawing/2014/main" id="{9DAADFEB-1E53-4828-8C3F-75C68BF0DA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76605A-5E84-4944-AF0D-67688787B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976E4-35A3-478D-ABA9-8AD3CC24FE53}" type="slidenum">
              <a:rPr lang="en-US" smtClean="0"/>
              <a:t>‹#›</a:t>
            </a:fld>
            <a:endParaRPr lang="en-US"/>
          </a:p>
        </p:txBody>
      </p:sp>
    </p:spTree>
    <p:extLst>
      <p:ext uri="{BB962C8B-B14F-4D97-AF65-F5344CB8AC3E}">
        <p14:creationId xmlns:p14="http://schemas.microsoft.com/office/powerpoint/2010/main" val="1690916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09F3-F22E-4906-9A4E-01F63CE25881}"/>
              </a:ext>
            </a:extLst>
          </p:cNvPr>
          <p:cNvSpPr>
            <a:spLocks noGrp="1"/>
          </p:cNvSpPr>
          <p:nvPr>
            <p:ph type="ctrTitle"/>
          </p:nvPr>
        </p:nvSpPr>
        <p:spPr/>
        <p:txBody>
          <a:bodyPr>
            <a:normAutofit/>
          </a:bodyPr>
          <a:lstStyle/>
          <a:p>
            <a:pPr algn="ctr"/>
            <a:r>
              <a:rPr lang="en-US" sz="4000" b="1" i="0" dirty="0">
                <a:effectLst/>
                <a:latin typeface="Lato"/>
              </a:rPr>
              <a:t>Physician Drug Adoption Prediction</a:t>
            </a:r>
          </a:p>
        </p:txBody>
      </p:sp>
      <p:sp>
        <p:nvSpPr>
          <p:cNvPr id="3" name="Subtitle 2">
            <a:extLst>
              <a:ext uri="{FF2B5EF4-FFF2-40B4-BE49-F238E27FC236}">
                <a16:creationId xmlns:a16="http://schemas.microsoft.com/office/drawing/2014/main" id="{A9C55734-A8F6-4255-ABF8-A0FC58AB04C3}"/>
              </a:ext>
            </a:extLst>
          </p:cNvPr>
          <p:cNvSpPr>
            <a:spLocks noGrp="1"/>
          </p:cNvSpPr>
          <p:nvPr>
            <p:ph type="subTitle" idx="1"/>
          </p:nvPr>
        </p:nvSpPr>
        <p:spPr/>
        <p:txBody>
          <a:bodyPr/>
          <a:lstStyle/>
          <a:p>
            <a:r>
              <a:rPr lang="en-US" dirty="0"/>
              <a:t>By </a:t>
            </a:r>
          </a:p>
          <a:p>
            <a:r>
              <a:rPr lang="en-US" dirty="0"/>
              <a:t>Prateek Jalgaonkar</a:t>
            </a:r>
          </a:p>
        </p:txBody>
      </p:sp>
    </p:spTree>
    <p:extLst>
      <p:ext uri="{BB962C8B-B14F-4D97-AF65-F5344CB8AC3E}">
        <p14:creationId xmlns:p14="http://schemas.microsoft.com/office/powerpoint/2010/main" val="403307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AF03-EBD4-4743-85F4-6ACBCFC9A35F}"/>
              </a:ext>
            </a:extLst>
          </p:cNvPr>
          <p:cNvSpPr>
            <a:spLocks noGrp="1"/>
          </p:cNvSpPr>
          <p:nvPr>
            <p:ph type="title"/>
          </p:nvPr>
        </p:nvSpPr>
        <p:spPr>
          <a:xfrm>
            <a:off x="838200" y="365126"/>
            <a:ext cx="10515600" cy="1322998"/>
          </a:xfrm>
        </p:spPr>
        <p:txBody>
          <a:bodyPr/>
          <a:lstStyle/>
          <a:p>
            <a:r>
              <a:rPr kumimoji="0" lang="en-IN" sz="36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Project Brief</a:t>
            </a:r>
            <a:br>
              <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126B3B8-6478-40E6-8617-9945E80171DD}"/>
              </a:ext>
            </a:extLst>
          </p:cNvPr>
          <p:cNvSpPr>
            <a:spLocks noGrp="1"/>
          </p:cNvSpPr>
          <p:nvPr>
            <p:ph idx="1"/>
          </p:nvPr>
        </p:nvSpPr>
        <p:spPr>
          <a:xfrm>
            <a:off x="697523" y="1544270"/>
            <a:ext cx="10515600" cy="4948603"/>
          </a:xfrm>
        </p:spPr>
        <p:txBody>
          <a:bodyPr>
            <a:normAutofit fontScale="77500" lnSpcReduction="20000"/>
          </a:bodyPr>
          <a:lstStyle/>
          <a:p>
            <a:pPr marL="0" indent="0">
              <a:lnSpc>
                <a:spcPct val="120000"/>
              </a:lnSpc>
              <a:buNone/>
            </a:pPr>
            <a:r>
              <a:rPr lang="en-US" sz="2800" dirty="0"/>
              <a:t>One of the top 5 pharmaceutical companies, </a:t>
            </a:r>
            <a:r>
              <a:rPr lang="en-US" sz="2800" dirty="0" err="1"/>
              <a:t>Axtratia</a:t>
            </a:r>
            <a:r>
              <a:rPr lang="en-US" sz="2800" dirty="0"/>
              <a:t>, headquartered in the US, had launched </a:t>
            </a:r>
            <a:r>
              <a:rPr lang="en-US" sz="2800" dirty="0" err="1"/>
              <a:t>Axtenna</a:t>
            </a:r>
            <a:r>
              <a:rPr lang="en-US" sz="2800" dirty="0"/>
              <a:t>, a drug for the treatment of stage 1 chronic kidney disease, 2.5 years ago. However, some physicians are yet to prescribe it for the first time. A key client stakeholder has reached out to a Decision Sciences Principal in </a:t>
            </a:r>
            <a:r>
              <a:rPr lang="en-US" sz="2800" dirty="0" err="1"/>
              <a:t>Axtria</a:t>
            </a:r>
            <a:r>
              <a:rPr lang="en-US" sz="2800" dirty="0"/>
              <a:t> for help to identify potential physicians who are most likely to start prescribing the drug in the next quarter in order to channelize the marketing efforts more effectively while targeting potential physicians.</a:t>
            </a:r>
          </a:p>
          <a:p>
            <a:pPr marL="0" indent="0">
              <a:buNone/>
            </a:pPr>
            <a:endParaRPr lang="en-US" sz="2800" dirty="0"/>
          </a:p>
          <a:p>
            <a:pPr marL="0" indent="0">
              <a:buNone/>
            </a:pPr>
            <a:r>
              <a:rPr lang="en-IN" b="1" dirty="0"/>
              <a:t>Objective: </a:t>
            </a:r>
          </a:p>
          <a:p>
            <a:pPr marL="0" indent="0">
              <a:lnSpc>
                <a:spcPct val="120000"/>
              </a:lnSpc>
              <a:buNone/>
            </a:pPr>
            <a:r>
              <a:rPr lang="en-US" dirty="0"/>
              <a:t>To create a model that identifies the prospective physicians who have high likelihood to start prescribing the drug in 11th quarter for the first time. We will be using input data files to perform any exploratory data analysis, feature engineering, and to develop a model.</a:t>
            </a:r>
            <a:endParaRPr lang="en-IN" dirty="0"/>
          </a:p>
        </p:txBody>
      </p:sp>
    </p:spTree>
    <p:extLst>
      <p:ext uri="{BB962C8B-B14F-4D97-AF65-F5344CB8AC3E}">
        <p14:creationId xmlns:p14="http://schemas.microsoft.com/office/powerpoint/2010/main" val="94963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a:bodyPr>
          <a:lstStyle/>
          <a:p>
            <a:r>
              <a:rPr lang="en-IN" sz="3200" b="1" dirty="0"/>
              <a:t> Flow Chart of the Approach</a:t>
            </a:r>
          </a:p>
        </p:txBody>
      </p:sp>
      <p:sp>
        <p:nvSpPr>
          <p:cNvPr id="2" name="Rounded Rectangle 1"/>
          <p:cNvSpPr/>
          <p:nvPr/>
        </p:nvSpPr>
        <p:spPr>
          <a:xfrm>
            <a:off x="396463" y="3799840"/>
            <a:ext cx="1605280" cy="6132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Creation of master modelling data</a:t>
            </a:r>
          </a:p>
        </p:txBody>
      </p:sp>
      <p:sp>
        <p:nvSpPr>
          <p:cNvPr id="4" name="Oval 3"/>
          <p:cNvSpPr/>
          <p:nvPr/>
        </p:nvSpPr>
        <p:spPr>
          <a:xfrm>
            <a:off x="467360" y="1881409"/>
            <a:ext cx="934720" cy="613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7" name="Straight Arrow Connector 6"/>
          <p:cNvCxnSpPr/>
          <p:nvPr/>
        </p:nvCxnSpPr>
        <p:spPr>
          <a:xfrm>
            <a:off x="934720" y="2413425"/>
            <a:ext cx="0" cy="1386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stCxn id="2" idx="3"/>
            <a:endCxn id="10" idx="1"/>
          </p:cNvCxnSpPr>
          <p:nvPr/>
        </p:nvCxnSpPr>
        <p:spPr>
          <a:xfrm>
            <a:off x="2001743" y="4106488"/>
            <a:ext cx="76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763520" y="3799840"/>
            <a:ext cx="1483360" cy="6132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Exploratory Data Analysis</a:t>
            </a:r>
          </a:p>
        </p:txBody>
      </p:sp>
      <p:cxnSp>
        <p:nvCxnSpPr>
          <p:cNvPr id="12" name="Straight Arrow Connector 11"/>
          <p:cNvCxnSpPr>
            <a:stCxn id="10" idx="3"/>
          </p:cNvCxnSpPr>
          <p:nvPr/>
        </p:nvCxnSpPr>
        <p:spPr>
          <a:xfrm>
            <a:off x="4246880" y="4106488"/>
            <a:ext cx="894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100319" y="3799839"/>
            <a:ext cx="1285959" cy="7299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Data Preprocessing</a:t>
            </a:r>
          </a:p>
        </p:txBody>
      </p:sp>
      <p:sp>
        <p:nvSpPr>
          <p:cNvPr id="14" name="Rounded Rectangle 13"/>
          <p:cNvSpPr/>
          <p:nvPr/>
        </p:nvSpPr>
        <p:spPr>
          <a:xfrm>
            <a:off x="7071360" y="3799839"/>
            <a:ext cx="1402080" cy="7299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Building and Validating model</a:t>
            </a:r>
          </a:p>
        </p:txBody>
      </p:sp>
      <p:cxnSp>
        <p:nvCxnSpPr>
          <p:cNvPr id="16" name="Straight Arrow Connector 15"/>
          <p:cNvCxnSpPr/>
          <p:nvPr/>
        </p:nvCxnSpPr>
        <p:spPr>
          <a:xfrm>
            <a:off x="6319520" y="4147128"/>
            <a:ext cx="751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9204959" y="3799839"/>
            <a:ext cx="2161735" cy="7299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Making predictions and deriving insights</a:t>
            </a:r>
          </a:p>
        </p:txBody>
      </p:sp>
      <p:cxnSp>
        <p:nvCxnSpPr>
          <p:cNvPr id="29" name="Straight Arrow Connector 28"/>
          <p:cNvCxnSpPr>
            <a:cxnSpLocks/>
          </p:cNvCxnSpPr>
          <p:nvPr/>
        </p:nvCxnSpPr>
        <p:spPr>
          <a:xfrm>
            <a:off x="8473440" y="4165594"/>
            <a:ext cx="749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9830526" y="5642497"/>
            <a:ext cx="1239520" cy="833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cxnSp>
        <p:nvCxnSpPr>
          <p:cNvPr id="32" name="Straight Arrow Connector 31"/>
          <p:cNvCxnSpPr/>
          <p:nvPr/>
        </p:nvCxnSpPr>
        <p:spPr>
          <a:xfrm>
            <a:off x="10450286" y="4609873"/>
            <a:ext cx="0" cy="103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C2E4-3356-4553-99F2-F557F15C041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STEP 1- Importing and Merging Data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500FA9-D6BA-469D-A020-326081B931D3}"/>
              </a:ext>
            </a:extLst>
          </p:cNvPr>
          <p:cNvSpPr>
            <a:spLocks noGrp="1"/>
          </p:cNvSpPr>
          <p:nvPr>
            <p:ph idx="1"/>
          </p:nvPr>
        </p:nvSpPr>
        <p:spPr/>
        <p:txBody>
          <a:bodyPr/>
          <a:lstStyle/>
          <a:p>
            <a:r>
              <a:rPr lang="en-US" dirty="0"/>
              <a:t>The training set provided consisted of two data set-</a:t>
            </a:r>
          </a:p>
          <a:p>
            <a:r>
              <a:rPr lang="en-US" dirty="0"/>
              <a:t>The first consisted of Physician Details, like age, tenure, specialization.</a:t>
            </a:r>
          </a:p>
          <a:p>
            <a:r>
              <a:rPr lang="en-US" dirty="0"/>
              <a:t>The second dataset consisted of Physician activity like total representative visits, seminar attended, brand prescribed etc.</a:t>
            </a:r>
          </a:p>
          <a:p>
            <a:r>
              <a:rPr lang="en-US" dirty="0"/>
              <a:t>Creation of master data for modeling was a primary task in order to proceed further.</a:t>
            </a:r>
          </a:p>
          <a:p>
            <a:r>
              <a:rPr lang="en-US" dirty="0"/>
              <a:t>A master data was created under physician data frame with 100000 rows and 32 columns.</a:t>
            </a:r>
          </a:p>
        </p:txBody>
      </p:sp>
    </p:spTree>
    <p:extLst>
      <p:ext uri="{BB962C8B-B14F-4D97-AF65-F5344CB8AC3E}">
        <p14:creationId xmlns:p14="http://schemas.microsoft.com/office/powerpoint/2010/main" val="52527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2E63-CB09-4184-8E5A-3E842968CC4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STEP 2- Data Cleaning and Pre Processing</a:t>
            </a:r>
            <a:endParaRPr lang="en-US" dirty="0"/>
          </a:p>
        </p:txBody>
      </p:sp>
      <p:sp>
        <p:nvSpPr>
          <p:cNvPr id="3" name="Content Placeholder 2">
            <a:extLst>
              <a:ext uri="{FF2B5EF4-FFF2-40B4-BE49-F238E27FC236}">
                <a16:creationId xmlns:a16="http://schemas.microsoft.com/office/drawing/2014/main" id="{80AB2646-D96A-4FF5-B177-80DD794037A9}"/>
              </a:ext>
            </a:extLst>
          </p:cNvPr>
          <p:cNvSpPr>
            <a:spLocks noGrp="1"/>
          </p:cNvSpPr>
          <p:nvPr>
            <p:ph idx="1"/>
          </p:nvPr>
        </p:nvSpPr>
        <p:spPr>
          <a:xfrm>
            <a:off x="838200" y="1825624"/>
            <a:ext cx="10515600" cy="5032376"/>
          </a:xfrm>
        </p:spPr>
        <p:txBody>
          <a:bodyPr>
            <a:noAutofit/>
          </a:bodyPr>
          <a:lstStyle/>
          <a:p>
            <a:r>
              <a:rPr lang="en-US" sz="1800" dirty="0"/>
              <a:t>The main aim of Data Cleaning is to identify and remove errors &amp; duplicate data, in order to create a reliable dataset. This improves the quality of the training data for analytics and enables accurate decision-making</a:t>
            </a:r>
          </a:p>
          <a:p>
            <a:r>
              <a:rPr lang="en-US" sz="1800" dirty="0"/>
              <a:t>There were no. of anomalies in the data like missing values, unknown values in categorical data and presence of outliers.</a:t>
            </a:r>
          </a:p>
          <a:p>
            <a:r>
              <a:rPr lang="en-US" sz="1800" dirty="0"/>
              <a:t>There was a column </a:t>
            </a:r>
            <a:r>
              <a:rPr lang="en-US" sz="1800" dirty="0" err="1"/>
              <a:t>physician_segment</a:t>
            </a:r>
            <a:r>
              <a:rPr lang="en-US" sz="1800" dirty="0"/>
              <a:t> which had more than 50% of the missing data. Hence this needed to be discarded. Similarly there was this gender column which consisted of three attributes Male, Female and Unknown. This needed to be treated as well.</a:t>
            </a:r>
          </a:p>
          <a:p>
            <a:r>
              <a:rPr lang="en-US" sz="1800" dirty="0"/>
              <a:t>Checking for outliers resulted in cleaning a good amount of data, as there were number of columns with outliers present in our data set </a:t>
            </a:r>
            <a:r>
              <a:rPr lang="en-US" sz="1800" dirty="0" err="1"/>
              <a:t>lik</a:t>
            </a:r>
            <a:r>
              <a:rPr lang="en-US" sz="1800" dirty="0"/>
              <a:t>: total_representative_visits','total_sample_dropped','saving_cards_dropped','vouchers_dropped','total_seminar_as_attendee’, '</a:t>
            </a:r>
            <a:r>
              <a:rPr lang="en-US" sz="1800" dirty="0" err="1"/>
              <a:t>total_seminar_as_speaker</a:t>
            </a:r>
            <a:r>
              <a:rPr lang="en-US" sz="1800" dirty="0"/>
              <a:t>’ to name a few</a:t>
            </a:r>
          </a:p>
          <a:p>
            <a:r>
              <a:rPr lang="en-US" sz="1800" dirty="0"/>
              <a:t>In the data preprocessing, number of derived columns were created like </a:t>
            </a:r>
            <a:r>
              <a:rPr lang="en-US" sz="1800" dirty="0" err="1"/>
              <a:t>physician_tenure</a:t>
            </a:r>
            <a:r>
              <a:rPr lang="en-US" sz="1800" dirty="0"/>
              <a:t> was categorized into range. </a:t>
            </a:r>
            <a:r>
              <a:rPr lang="en-US" sz="1800" dirty="0" err="1"/>
              <a:t>Year_Quarter</a:t>
            </a:r>
            <a:r>
              <a:rPr lang="en-US" sz="1800" dirty="0"/>
              <a:t> column was split into year and quarters in order to ease the analysis and so on.</a:t>
            </a:r>
          </a:p>
          <a:p>
            <a:r>
              <a:rPr lang="en-US" sz="1800" dirty="0"/>
              <a:t>A number of columns were combined together to form one single total, in order to reduce correlation.</a:t>
            </a:r>
          </a:p>
          <a:p>
            <a:r>
              <a:rPr lang="en-US" sz="1800" dirty="0"/>
              <a:t>Data Exploration made us analyze that our classes are quite balanced with the ratio of no-prescription to prescription instances 6:5</a:t>
            </a:r>
          </a:p>
        </p:txBody>
      </p:sp>
    </p:spTree>
    <p:extLst>
      <p:ext uri="{BB962C8B-B14F-4D97-AF65-F5344CB8AC3E}">
        <p14:creationId xmlns:p14="http://schemas.microsoft.com/office/powerpoint/2010/main" val="375345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1B4C-8163-40FB-86E6-2F3857C74293}"/>
              </a:ext>
            </a:extLst>
          </p:cNvPr>
          <p:cNvSpPr>
            <a:spLocks noGrp="1"/>
          </p:cNvSpPr>
          <p:nvPr>
            <p:ph type="title"/>
          </p:nvPr>
        </p:nvSpPr>
        <p:spPr>
          <a:xfrm>
            <a:off x="838200" y="365125"/>
            <a:ext cx="10515600" cy="839223"/>
          </a:xfrm>
        </p:spPr>
        <p:txBody>
          <a:bodyPr/>
          <a:lstStyle/>
          <a:p>
            <a:r>
              <a:rPr lang="en-IN" b="1" dirty="0">
                <a:latin typeface="Times New Roman" panose="02020603050405020304" pitchFamily="18" charset="0"/>
                <a:cs typeface="Times New Roman" panose="02020603050405020304" pitchFamily="18" charset="0"/>
              </a:rPr>
              <a:t>STEP 3- Data Visualization</a:t>
            </a:r>
            <a:endParaRPr lang="en-US" dirty="0"/>
          </a:p>
        </p:txBody>
      </p:sp>
      <p:pic>
        <p:nvPicPr>
          <p:cNvPr id="5" name="Content Placeholder 4">
            <a:extLst>
              <a:ext uri="{FF2B5EF4-FFF2-40B4-BE49-F238E27FC236}">
                <a16:creationId xmlns:a16="http://schemas.microsoft.com/office/drawing/2014/main" id="{441F7645-6495-4716-8D4E-21103DE9D8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639" y="1204348"/>
            <a:ext cx="4605068" cy="3308821"/>
          </a:xfrm>
        </p:spPr>
      </p:pic>
      <p:pic>
        <p:nvPicPr>
          <p:cNvPr id="9" name="Picture 8">
            <a:extLst>
              <a:ext uri="{FF2B5EF4-FFF2-40B4-BE49-F238E27FC236}">
                <a16:creationId xmlns:a16="http://schemas.microsoft.com/office/drawing/2014/main" id="{49250691-0D01-4BA3-A378-920B32E3E8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313" y="1527354"/>
            <a:ext cx="3546230" cy="3149149"/>
          </a:xfrm>
          <a:prstGeom prst="rect">
            <a:avLst/>
          </a:prstGeom>
        </p:spPr>
      </p:pic>
      <p:pic>
        <p:nvPicPr>
          <p:cNvPr id="14" name="Picture 13">
            <a:extLst>
              <a:ext uri="{FF2B5EF4-FFF2-40B4-BE49-F238E27FC236}">
                <a16:creationId xmlns:a16="http://schemas.microsoft.com/office/drawing/2014/main" id="{412D44FE-AF95-471B-ACEF-6E51245A5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7572" y="1527354"/>
            <a:ext cx="4478722" cy="3016511"/>
          </a:xfrm>
          <a:prstGeom prst="rect">
            <a:avLst/>
          </a:prstGeom>
        </p:spPr>
      </p:pic>
      <p:sp>
        <p:nvSpPr>
          <p:cNvPr id="15" name="TextBox 14">
            <a:extLst>
              <a:ext uri="{FF2B5EF4-FFF2-40B4-BE49-F238E27FC236}">
                <a16:creationId xmlns:a16="http://schemas.microsoft.com/office/drawing/2014/main" id="{3652D761-D2E2-46B3-8875-57E127CD7467}"/>
              </a:ext>
            </a:extLst>
          </p:cNvPr>
          <p:cNvSpPr txBox="1"/>
          <p:nvPr/>
        </p:nvSpPr>
        <p:spPr>
          <a:xfrm>
            <a:off x="379828" y="5162843"/>
            <a:ext cx="11099409" cy="1477328"/>
          </a:xfrm>
          <a:prstGeom prst="rect">
            <a:avLst/>
          </a:prstGeom>
          <a:noFill/>
        </p:spPr>
        <p:txBody>
          <a:bodyPr wrap="square" rtlCol="0">
            <a:spAutoFit/>
          </a:bodyPr>
          <a:lstStyle/>
          <a:p>
            <a:r>
              <a:rPr lang="en-US" b="1" dirty="0"/>
              <a:t>Observation</a:t>
            </a:r>
            <a:r>
              <a:rPr lang="en-US" dirty="0"/>
              <a:t>:</a:t>
            </a:r>
          </a:p>
          <a:p>
            <a:pPr marL="342900" indent="-342900">
              <a:buAutoNum type="arabicPeriod"/>
            </a:pPr>
            <a:r>
              <a:rPr lang="en-US" dirty="0" err="1"/>
              <a:t>brand_organic_web_visits</a:t>
            </a:r>
            <a:r>
              <a:rPr lang="en-US" dirty="0"/>
              <a:t> might be a good predictor of the outcome variable, as the physicians who are not doing </a:t>
            </a:r>
            <a:r>
              <a:rPr lang="en-US" dirty="0" err="1"/>
              <a:t>brand_organic_web_visits</a:t>
            </a:r>
            <a:r>
              <a:rPr lang="en-US" dirty="0"/>
              <a:t> are more likely to not prescribe the brand.</a:t>
            </a:r>
          </a:p>
          <a:p>
            <a:pPr marL="342900" indent="-342900">
              <a:buAutoNum type="arabicPeriod"/>
            </a:pPr>
            <a:r>
              <a:rPr lang="en-US" dirty="0" err="1"/>
              <a:t>physician_speciality</a:t>
            </a:r>
            <a:r>
              <a:rPr lang="en-US" dirty="0"/>
              <a:t> with nephrology prescribes more of the brand as compared to other specialists.</a:t>
            </a:r>
          </a:p>
          <a:p>
            <a:pPr marL="342900" indent="-342900">
              <a:buAutoNum type="arabicPeriod"/>
            </a:pPr>
            <a:r>
              <a:rPr lang="en-US" dirty="0"/>
              <a:t>Most of the physician have their tenure between 15 to 29 years</a:t>
            </a:r>
          </a:p>
        </p:txBody>
      </p:sp>
    </p:spTree>
    <p:extLst>
      <p:ext uri="{BB962C8B-B14F-4D97-AF65-F5344CB8AC3E}">
        <p14:creationId xmlns:p14="http://schemas.microsoft.com/office/powerpoint/2010/main" val="291587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8C0C-C253-4E8B-8A6C-780ECC9ADBC1}"/>
              </a:ext>
            </a:extLst>
          </p:cNvPr>
          <p:cNvSpPr>
            <a:spLocks noGrp="1"/>
          </p:cNvSpPr>
          <p:nvPr>
            <p:ph type="title"/>
          </p:nvPr>
        </p:nvSpPr>
        <p:spPr>
          <a:xfrm>
            <a:off x="838200" y="365126"/>
            <a:ext cx="10515600" cy="1021952"/>
          </a:xfrm>
        </p:spPr>
        <p:txBody>
          <a:bodyPr/>
          <a:lstStyle/>
          <a:p>
            <a:r>
              <a:rPr lang="en-IN" b="1" dirty="0">
                <a:latin typeface="Times New Roman" panose="02020603050405020304" pitchFamily="18" charset="0"/>
                <a:cs typeface="Times New Roman" panose="02020603050405020304" pitchFamily="18" charset="0"/>
              </a:rPr>
              <a:t>Data Visualization</a:t>
            </a:r>
            <a:endParaRPr lang="en-US" dirty="0"/>
          </a:p>
        </p:txBody>
      </p:sp>
      <p:pic>
        <p:nvPicPr>
          <p:cNvPr id="4" name="Content Placeholder 3">
            <a:extLst>
              <a:ext uri="{FF2B5EF4-FFF2-40B4-BE49-F238E27FC236}">
                <a16:creationId xmlns:a16="http://schemas.microsoft.com/office/drawing/2014/main" id="{CF3690F8-2689-432B-82A8-C0D815C63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258" y="1650719"/>
            <a:ext cx="4825054" cy="3216703"/>
          </a:xfrm>
          <a:prstGeom prst="rect">
            <a:avLst/>
          </a:prstGeom>
        </p:spPr>
      </p:pic>
      <p:pic>
        <p:nvPicPr>
          <p:cNvPr id="7" name="Picture 6">
            <a:extLst>
              <a:ext uri="{FF2B5EF4-FFF2-40B4-BE49-F238E27FC236}">
                <a16:creationId xmlns:a16="http://schemas.microsoft.com/office/drawing/2014/main" id="{980C7230-68EB-4CE3-B370-BF24DF8DF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312" y="1650720"/>
            <a:ext cx="5485714" cy="3480344"/>
          </a:xfrm>
          <a:prstGeom prst="rect">
            <a:avLst/>
          </a:prstGeom>
        </p:spPr>
      </p:pic>
      <p:sp>
        <p:nvSpPr>
          <p:cNvPr id="8" name="TextBox 7">
            <a:extLst>
              <a:ext uri="{FF2B5EF4-FFF2-40B4-BE49-F238E27FC236}">
                <a16:creationId xmlns:a16="http://schemas.microsoft.com/office/drawing/2014/main" id="{0B97D4EB-F5C2-4227-8E07-DB51D7A0F9C6}"/>
              </a:ext>
            </a:extLst>
          </p:cNvPr>
          <p:cNvSpPr txBox="1"/>
          <p:nvPr/>
        </p:nvSpPr>
        <p:spPr>
          <a:xfrm>
            <a:off x="849258" y="5387926"/>
            <a:ext cx="10310768" cy="923330"/>
          </a:xfrm>
          <a:prstGeom prst="rect">
            <a:avLst/>
          </a:prstGeom>
          <a:noFill/>
        </p:spPr>
        <p:txBody>
          <a:bodyPr wrap="square" rtlCol="0">
            <a:spAutoFit/>
          </a:bodyPr>
          <a:lstStyle/>
          <a:p>
            <a:r>
              <a:rPr lang="en-US" b="1" dirty="0"/>
              <a:t>Observation</a:t>
            </a:r>
            <a:r>
              <a:rPr lang="en-US" dirty="0"/>
              <a:t>:</a:t>
            </a:r>
          </a:p>
          <a:p>
            <a:pPr marL="342900" indent="-342900">
              <a:buAutoNum type="arabicPeriod"/>
            </a:pPr>
            <a:r>
              <a:rPr lang="en-US" dirty="0"/>
              <a:t>Maximum physician perform the practice in group.</a:t>
            </a:r>
          </a:p>
          <a:p>
            <a:pPr marL="342900" indent="-342900">
              <a:buAutoNum type="arabicPeriod"/>
            </a:pPr>
            <a:r>
              <a:rPr lang="en-US" dirty="0"/>
              <a:t>Most of the physicians do not hold any hospital affiliation.</a:t>
            </a:r>
          </a:p>
        </p:txBody>
      </p:sp>
    </p:spTree>
    <p:extLst>
      <p:ext uri="{BB962C8B-B14F-4D97-AF65-F5344CB8AC3E}">
        <p14:creationId xmlns:p14="http://schemas.microsoft.com/office/powerpoint/2010/main" val="169864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4D21-4D05-4F57-8B0B-4F28B98D2E5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STEP 4- Building and Validating Models</a:t>
            </a:r>
            <a:endParaRPr lang="en-US" dirty="0"/>
          </a:p>
        </p:txBody>
      </p:sp>
      <p:sp>
        <p:nvSpPr>
          <p:cNvPr id="3" name="Content Placeholder 2">
            <a:extLst>
              <a:ext uri="{FF2B5EF4-FFF2-40B4-BE49-F238E27FC236}">
                <a16:creationId xmlns:a16="http://schemas.microsoft.com/office/drawing/2014/main" id="{4AD06192-9E6C-47D6-87BB-02FAEC4F7C3A}"/>
              </a:ext>
            </a:extLst>
          </p:cNvPr>
          <p:cNvSpPr>
            <a:spLocks noGrp="1"/>
          </p:cNvSpPr>
          <p:nvPr>
            <p:ph idx="1"/>
          </p:nvPr>
        </p:nvSpPr>
        <p:spPr>
          <a:xfrm>
            <a:off x="838200" y="1690688"/>
            <a:ext cx="10515600" cy="4351338"/>
          </a:xfrm>
        </p:spPr>
        <p:txBody>
          <a:bodyPr>
            <a:noAutofit/>
          </a:bodyPr>
          <a:lstStyle/>
          <a:p>
            <a:r>
              <a:rPr lang="en-US" sz="2400" dirty="0"/>
              <a:t>After creating dummy variables and standardizing the variables we observed the correlation matrix and there were number of features which were highly in correlation which were then dropped as per the process.</a:t>
            </a:r>
          </a:p>
          <a:p>
            <a:r>
              <a:rPr lang="en-US" sz="2400" dirty="0"/>
              <a:t>The data set split in training and test set in a 7:3 ratio.</a:t>
            </a:r>
          </a:p>
          <a:p>
            <a:r>
              <a:rPr lang="en-US" sz="2400" dirty="0"/>
              <a:t>Feature selection was done on first 15 variables using RFE</a:t>
            </a:r>
          </a:p>
          <a:p>
            <a:r>
              <a:rPr lang="en-US" sz="2400" dirty="0"/>
              <a:t>Here we got all the variables below the p-value, which seemed quite good for the model.</a:t>
            </a:r>
          </a:p>
          <a:p>
            <a:r>
              <a:rPr lang="en-US" sz="2400" dirty="0"/>
              <a:t>Checked VIF for the variables, and drop the variable with highest VIF. This resulted in overall accuracy to increase by 0.01.</a:t>
            </a:r>
          </a:p>
          <a:p>
            <a:r>
              <a:rPr lang="en-US" sz="2400" dirty="0"/>
              <a:t>ROC curve was plotted and the area covered by ROC curve is 0.87</a:t>
            </a:r>
          </a:p>
        </p:txBody>
      </p:sp>
    </p:spTree>
    <p:extLst>
      <p:ext uri="{BB962C8B-B14F-4D97-AF65-F5344CB8AC3E}">
        <p14:creationId xmlns:p14="http://schemas.microsoft.com/office/powerpoint/2010/main" val="167590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63D6-4E65-403A-9A9A-F5E4CECCB7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STEP 5- Making Predictions</a:t>
            </a:r>
            <a:endParaRPr lang="en-US" dirty="0"/>
          </a:p>
        </p:txBody>
      </p:sp>
      <p:sp>
        <p:nvSpPr>
          <p:cNvPr id="3" name="Content Placeholder 2">
            <a:extLst>
              <a:ext uri="{FF2B5EF4-FFF2-40B4-BE49-F238E27FC236}">
                <a16:creationId xmlns:a16="http://schemas.microsoft.com/office/drawing/2014/main" id="{2CA5874D-F2E5-46C9-9E37-C4D5D005A291}"/>
              </a:ext>
            </a:extLst>
          </p:cNvPr>
          <p:cNvSpPr>
            <a:spLocks noGrp="1"/>
          </p:cNvSpPr>
          <p:nvPr>
            <p:ph idx="1"/>
          </p:nvPr>
        </p:nvSpPr>
        <p:spPr/>
        <p:txBody>
          <a:bodyPr>
            <a:normAutofit fontScale="62500" lnSpcReduction="20000"/>
          </a:bodyPr>
          <a:lstStyle/>
          <a:p>
            <a:r>
              <a:rPr lang="en-US" sz="2800" dirty="0"/>
              <a:t>Confusion matrix for the model:</a:t>
            </a:r>
          </a:p>
          <a:p>
            <a:pPr marL="0" indent="0">
              <a:buNone/>
            </a:pPr>
            <a:r>
              <a:rPr lang="en-US" sz="2800" dirty="0"/>
              <a:t>    [11005,  3653]</a:t>
            </a:r>
          </a:p>
          <a:p>
            <a:pPr marL="0" indent="0">
              <a:buNone/>
            </a:pPr>
            <a:r>
              <a:rPr lang="en-US" sz="2800" dirty="0"/>
              <a:t>    [ 1873,  7614]</a:t>
            </a:r>
          </a:p>
          <a:p>
            <a:pPr marL="0" indent="0">
              <a:buNone/>
            </a:pPr>
            <a:r>
              <a:rPr lang="en-US" dirty="0"/>
              <a:t>1.S</a:t>
            </a:r>
            <a:r>
              <a:rPr lang="en-US" sz="2800" dirty="0"/>
              <a:t>pecificity = 0.75</a:t>
            </a:r>
          </a:p>
          <a:p>
            <a:pPr marL="0" indent="0">
              <a:buNone/>
            </a:pPr>
            <a:r>
              <a:rPr lang="en-US" sz="2800" dirty="0"/>
              <a:t>2. Precision = 0.67</a:t>
            </a:r>
          </a:p>
          <a:p>
            <a:pPr marL="0" indent="0">
              <a:buNone/>
            </a:pPr>
            <a:r>
              <a:rPr lang="en-US" sz="2800" dirty="0"/>
              <a:t>3. Recall = 0.80</a:t>
            </a:r>
          </a:p>
          <a:p>
            <a:pPr marL="0" indent="0">
              <a:buNone/>
            </a:pPr>
            <a:endParaRPr lang="en-US" sz="2800" dirty="0"/>
          </a:p>
          <a:p>
            <a:pPr marL="0" indent="0">
              <a:buNone/>
            </a:pPr>
            <a:r>
              <a:rPr lang="en-US" sz="2800" dirty="0"/>
              <a:t>Training Data Result</a:t>
            </a:r>
          </a:p>
          <a:p>
            <a:r>
              <a:rPr lang="en-US" sz="2800" dirty="0"/>
              <a:t>We found optimal </a:t>
            </a:r>
            <a:r>
              <a:rPr lang="en-US" sz="2800"/>
              <a:t>cutoff point </a:t>
            </a:r>
            <a:r>
              <a:rPr lang="en-US" sz="2800" dirty="0"/>
              <a:t>4.3 which led our precision score: 0.71, recall score: 0.70, F1_score: 0.71 with an overall accuracy of train data to 0.77</a:t>
            </a:r>
          </a:p>
          <a:p>
            <a:pPr marL="0" indent="0">
              <a:buNone/>
            </a:pPr>
            <a:endParaRPr lang="en-US" sz="2800" dirty="0"/>
          </a:p>
          <a:p>
            <a:pPr marL="0" indent="0">
              <a:buNone/>
            </a:pPr>
            <a:r>
              <a:rPr lang="en-US" sz="2800" dirty="0"/>
              <a:t>Test Data Result:</a:t>
            </a:r>
          </a:p>
          <a:p>
            <a:r>
              <a:rPr lang="en-US" sz="2800" dirty="0"/>
              <a:t>Nearly same predictions were observed on test data set. The prediction file </a:t>
            </a:r>
            <a:r>
              <a:rPr lang="en-US" sz="2800" b="1" dirty="0"/>
              <a:t>accuracy was observed to be 0.77 with F1_score of 0.73.</a:t>
            </a:r>
          </a:p>
          <a:p>
            <a:endParaRPr lang="en-US" dirty="0"/>
          </a:p>
        </p:txBody>
      </p:sp>
    </p:spTree>
    <p:extLst>
      <p:ext uri="{BB962C8B-B14F-4D97-AF65-F5344CB8AC3E}">
        <p14:creationId xmlns:p14="http://schemas.microsoft.com/office/powerpoint/2010/main" val="387114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851</Words>
  <Application>Microsoft Office PowerPoint</Application>
  <PresentationFormat>Widescreen</PresentationFormat>
  <Paragraphs>61</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Lato</vt:lpstr>
      <vt:lpstr>Times New Roman</vt:lpstr>
      <vt:lpstr>Office Theme</vt:lpstr>
      <vt:lpstr>Physician Drug Adoption Prediction</vt:lpstr>
      <vt:lpstr> Project Brief </vt:lpstr>
      <vt:lpstr> Flow Chart of the Approach</vt:lpstr>
      <vt:lpstr>STEP 1- Importing and Merging Data</vt:lpstr>
      <vt:lpstr>STEP 2- Data Cleaning and Pre Processing</vt:lpstr>
      <vt:lpstr>STEP 3- Data Visualization</vt:lpstr>
      <vt:lpstr>Data Visualization</vt:lpstr>
      <vt:lpstr>STEP 4- Building and Validating Models</vt:lpstr>
      <vt:lpstr>STEP 5- Making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Physician Drug Adoption Prediction</dc:title>
  <dc:creator>Prateek Jalgaonkar</dc:creator>
  <cp:lastModifiedBy>Prateek Jalgaonkar</cp:lastModifiedBy>
  <cp:revision>6</cp:revision>
  <dcterms:created xsi:type="dcterms:W3CDTF">2021-03-15T00:16:48Z</dcterms:created>
  <dcterms:modified xsi:type="dcterms:W3CDTF">2021-03-15T06:01:33Z</dcterms:modified>
</cp:coreProperties>
</file>