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684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955773" y="5184556"/>
            <a:ext cx="6052185" cy="938530"/>
          </a:xfrm>
          <a:custGeom>
            <a:avLst/>
            <a:gdLst/>
            <a:ahLst/>
            <a:cxnLst/>
            <a:rect l="l" t="t" r="r" b="b"/>
            <a:pathLst>
              <a:path w="6052184" h="938529">
                <a:moveTo>
                  <a:pt x="4539020" y="938113"/>
                </a:moveTo>
                <a:lnTo>
                  <a:pt x="0" y="938113"/>
                </a:lnTo>
                <a:lnTo>
                  <a:pt x="0" y="0"/>
                </a:lnTo>
                <a:lnTo>
                  <a:pt x="4539020" y="0"/>
                </a:lnTo>
                <a:lnTo>
                  <a:pt x="6052017" y="469056"/>
                </a:lnTo>
                <a:lnTo>
                  <a:pt x="4539020" y="938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63253" y="5090850"/>
            <a:ext cx="414400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0216" y="4971725"/>
            <a:ext cx="4144009" cy="630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marR="5080" indent="-484505">
              <a:lnSpc>
                <a:spcPct val="116300"/>
              </a:lnSpc>
              <a:spcBef>
                <a:spcPts val="100"/>
              </a:spcBef>
            </a:pPr>
            <a:r>
              <a:rPr lang="en-IN" sz="1800" b="1" i="1" spc="30" dirty="0">
                <a:solidFill>
                  <a:srgbClr val="FF0000"/>
                </a:solidFill>
                <a:latin typeface="Algerian" pitchFamily="82" charset="0"/>
              </a:rPr>
              <a:t>By </a:t>
            </a:r>
            <a:r>
              <a:rPr lang="en-IN" sz="1800" b="1" i="1" spc="30" dirty="0" err="1">
                <a:solidFill>
                  <a:srgbClr val="FF0000"/>
                </a:solidFill>
                <a:latin typeface="Algerian" pitchFamily="82" charset="0"/>
              </a:rPr>
              <a:t>Prateek</a:t>
            </a:r>
            <a:r>
              <a:rPr lang="en-IN" sz="1800" b="1" i="1" spc="30" dirty="0">
                <a:solidFill>
                  <a:srgbClr val="FF0000"/>
                </a:solidFill>
                <a:latin typeface="Algerian" pitchFamily="82" charset="0"/>
              </a:rPr>
              <a:t> and </a:t>
            </a:r>
            <a:r>
              <a:rPr lang="en-IN" sz="1800" b="1" i="1" spc="30" dirty="0" err="1">
                <a:solidFill>
                  <a:srgbClr val="FF0000"/>
                </a:solidFill>
                <a:latin typeface="Algerian" pitchFamily="82" charset="0"/>
              </a:rPr>
              <a:t>Hardik</a:t>
            </a:r>
            <a:r>
              <a:rPr lang="en-IN" sz="1800" b="1" i="1" spc="3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IN" sz="1800" b="1" i="1" spc="30" dirty="0" err="1">
                <a:solidFill>
                  <a:srgbClr val="FF0000"/>
                </a:solidFill>
                <a:latin typeface="Algerian" pitchFamily="82" charset="0"/>
              </a:rPr>
              <a:t>Maheshwari</a:t>
            </a:r>
            <a:r>
              <a:rPr lang="en-IN" sz="1800" b="1" i="1" spc="30" dirty="0">
                <a:solidFill>
                  <a:srgbClr val="FF0000"/>
                </a:solidFill>
                <a:latin typeface="Algerian" pitchFamily="82" charset="0"/>
              </a:rPr>
              <a:t> </a:t>
            </a:r>
            <a:endParaRPr sz="1800" b="1" i="1" spc="-114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2949" cy="6762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By Prateek and Hardik Maheshwari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DOC-20240925-WA0029..pdf</dc:title>
  <dc:creator>Hardik Maheshwari</dc:creator>
  <cp:keywords>DAGR98NSQmI,BAFE-PpslTU</cp:keywords>
  <cp:lastModifiedBy>Prateek Kushwaha</cp:lastModifiedBy>
  <cp:revision>1</cp:revision>
  <dcterms:created xsi:type="dcterms:W3CDTF">2024-09-27T16:05:18Z</dcterms:created>
  <dcterms:modified xsi:type="dcterms:W3CDTF">2024-09-27T16:18:26Z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2024-09-27T00:00:00Z</vt:filetime>
  </property>
  <property fmtid="{D5CDD505-2E9C-101B-9397-08002B2CF9AE}" pid="5" name="Producer">
    <vt:lpwstr>3-Heights(TM) PDF Security Shell 4.8.25.2 (http://www.pdf-tools.com)</vt:lpwstr>
  </property>
</Properties>
</file>