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93D-E514-5CB8-FE6E-40F17AB4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E14E-AAB7-0427-93AF-A78940BE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97A7-F404-3AF5-9C5A-A16F6730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0DA3-5C44-EC85-6703-535FEFFD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4860-1BCE-E943-1036-63281627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1016-D72F-4CBD-80BE-EA37C315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AE69-3F59-B090-B9BD-6971881A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3947-999E-C9AE-1298-6AEE715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619-3A6B-015E-8A32-E3EA8886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73E5-8A25-B54C-223E-67CD930F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5935B-550A-BD2C-113C-B0020E695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68A4-23F8-ECCC-E100-515E0BEC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AD52-1A9D-BF97-AD6F-2F8B5B8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68CE-ECEA-DD36-077C-89CBB4B5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FEEE-3566-53BF-7EBD-E1E18444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1362-3613-0DD7-E5B1-38BD5801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85C2-38D7-B01D-4FC3-051B6983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4C74-4A64-3841-5805-F67C401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5CC4-47E8-EE9F-2AEA-886FE6C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0A81-9903-742F-A4FE-6CCCB28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2B5-937F-5C25-5F4F-B4AB11A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B2D7-97A4-26F2-A2B9-71583746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A141-4A54-D818-9647-C8491A4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715F-6354-6547-F085-351A349E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4E5F-676A-4329-1A88-20431452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5FE-CF61-E16B-F9F5-4B5668DF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BA56-113A-7DBB-65C5-F3046CF4E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0015-DB0A-02E1-F626-25EF3BBA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4EE72-EF5C-75C5-4065-1352AF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5AED-A92E-F4F4-46F7-B995F01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D5B0-68AB-9149-10F6-757DB69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049-B8BE-CB85-1EA0-74AA6C8B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5D14-5042-0852-C9EE-B50E8528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4F7D-320E-2F0D-7884-F733261C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9508-3655-21CF-9C26-6FC3C9F1C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7C0B7-B0BA-7CDA-53AB-A08814186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D4452-0709-1D7D-FB27-7EC4E37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58D62-7196-A4FB-62EB-D8A2658B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18E8D-0BCE-55BE-2526-4DFD739A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7F0E-85B6-1F0F-5AAC-30B6C39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A9C05-32CF-2949-5318-C2385F5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03086-2DC2-A7B1-7820-812D2717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78A7-F7C6-1297-CA3F-6AA9417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9E213-F964-E4E9-605A-9EA066A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B6E0-2916-79D2-3E83-7DD3C82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BE764-F222-FB59-C0F7-DF322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AD3A-1718-4538-E8A5-5FE4F0B7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FEAD-6839-4817-E300-AB22A5E8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8FB9-C2F9-5029-AB98-D8CB7E287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EC87-112C-FDB0-8A0E-CDC95A4C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CFF1-AB3C-9C25-9139-1689EDE9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B413-73E6-3944-BAB9-87DD049E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CCC-B635-AD1E-6710-810DEA80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9775-9832-831E-FB34-33CFED45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692A-4F95-10F4-C37C-B0CAEDEB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EA526-EFF4-EC12-9235-D734839C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EEB1C-C47F-7AFE-582B-5530C841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A831-3CC2-BBB9-8D8A-41A8B79A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82A72-B508-1FC7-7DFC-B1820EDE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060-98D4-FD37-5D56-65FA3ACE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C898-E5C8-AC06-972B-CCB0BFCA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4674-6565-0646-B80C-52389F81D9E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E101-6F45-FB34-77A7-A81232470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549D-7D63-E0E0-66A3-F6947AA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4322-E231-E440-8379-E00EBC06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C87F-C961-6688-2595-C94C459D1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62F3F-BCEC-A0E8-3E03-08960411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35E932-4951-1F62-19E4-6DF31954A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5"/>
          <a:stretch/>
        </p:blipFill>
        <p:spPr>
          <a:xfrm>
            <a:off x="-1" y="-47580"/>
            <a:ext cx="12192001" cy="69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AB17-E121-9651-2E28-F1E3C8EE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709163-697E-5CC2-EC14-A43026A0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2"/>
          <a:stretch/>
        </p:blipFill>
        <p:spPr>
          <a:xfrm>
            <a:off x="-1" y="0"/>
            <a:ext cx="12175171" cy="6766274"/>
          </a:xfrm>
        </p:spPr>
      </p:pic>
    </p:spTree>
    <p:extLst>
      <p:ext uri="{BB962C8B-B14F-4D97-AF65-F5344CB8AC3E}">
        <p14:creationId xmlns:p14="http://schemas.microsoft.com/office/powerpoint/2010/main" val="403889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E8B5-F3A1-A8FB-4EA2-AB162EFA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E96009-7FCC-F539-390A-37DC637A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55975" cy="6858001"/>
          </a:xfrm>
        </p:spPr>
      </p:pic>
    </p:spTree>
    <p:extLst>
      <p:ext uri="{BB962C8B-B14F-4D97-AF65-F5344CB8AC3E}">
        <p14:creationId xmlns:p14="http://schemas.microsoft.com/office/powerpoint/2010/main" val="350375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D2BE-A10F-0117-D322-8332D71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73D5B5-EB57-64A6-8BD4-D3DD0F58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0"/>
          <a:stretch/>
        </p:blipFill>
        <p:spPr>
          <a:xfrm>
            <a:off x="0" y="0"/>
            <a:ext cx="12193050" cy="6858000"/>
          </a:xfrm>
        </p:spPr>
      </p:pic>
    </p:spTree>
    <p:extLst>
      <p:ext uri="{BB962C8B-B14F-4D97-AF65-F5344CB8AC3E}">
        <p14:creationId xmlns:p14="http://schemas.microsoft.com/office/powerpoint/2010/main" val="42083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9E80-A5B9-C446-BD4B-87F49C7F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6DA9C0-E86F-0BFA-9FC5-39504BC3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"/>
          <a:stretch/>
        </p:blipFill>
        <p:spPr>
          <a:xfrm>
            <a:off x="0" y="-1"/>
            <a:ext cx="12192000" cy="6860617"/>
          </a:xfrm>
        </p:spPr>
      </p:pic>
    </p:spTree>
    <p:extLst>
      <p:ext uri="{BB962C8B-B14F-4D97-AF65-F5344CB8AC3E}">
        <p14:creationId xmlns:p14="http://schemas.microsoft.com/office/powerpoint/2010/main" val="54366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BAE0-273C-0EA9-5B5C-228DC0D4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23750C-FBDD-4563-30F2-1958C2BB9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"/>
          <a:stretch/>
        </p:blipFill>
        <p:spPr>
          <a:xfrm>
            <a:off x="0" y="0"/>
            <a:ext cx="12192000" cy="6939538"/>
          </a:xfrm>
        </p:spPr>
      </p:pic>
    </p:spTree>
    <p:extLst>
      <p:ext uri="{BB962C8B-B14F-4D97-AF65-F5344CB8AC3E}">
        <p14:creationId xmlns:p14="http://schemas.microsoft.com/office/powerpoint/2010/main" val="190667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EF1B-1116-714B-07A0-BC2BF466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93229C-C2C5-4130-6458-15849CD3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05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Kushwaha</dc:creator>
  <cp:lastModifiedBy>Prateek Kushwaha</cp:lastModifiedBy>
  <cp:revision>2</cp:revision>
  <dcterms:created xsi:type="dcterms:W3CDTF">2024-09-25T16:11:35Z</dcterms:created>
  <dcterms:modified xsi:type="dcterms:W3CDTF">2024-09-25T16:23:08Z</dcterms:modified>
</cp:coreProperties>
</file>