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1" roundtripDataSignature="AMtx7mix/G9RNTfSebl/s8i2T9OTrJyc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3F97DD-511D-42AC-B5F6-BD0EF313AE0A}">
  <a:tblStyle styleId="{263F97DD-511D-42AC-B5F6-BD0EF313AE0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customschemas.google.com/relationships/presentationmetadata" Target="metadata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 u="sng"/>
              <a:t>Hypothesis Testing Exercise</a:t>
            </a:r>
            <a:endParaRPr u="sng"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228600" y="990600"/>
            <a:ext cx="8610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</a:t>
            </a:r>
            <a:r>
              <a:rPr b="1" lang="en-US" sz="2400"/>
              <a:t>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  <a:endParaRPr b="1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</a:t>
            </a:r>
            <a:r>
              <a:rPr lang="en-US" sz="2400" u="sng"/>
              <a:t>Minitab File</a:t>
            </a:r>
            <a:r>
              <a:rPr lang="en-US" sz="2400"/>
              <a:t> : </a:t>
            </a:r>
            <a:r>
              <a:rPr b="1" lang="en-US" sz="2400"/>
              <a:t>Cutlets.mtw</a:t>
            </a:r>
            <a:endParaRPr b="1"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Hence, We fail to reject Null Hypothesis because of lack of evidence, there is no significant difference between the two samples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10058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3600" u="sng"/>
              <a:t>Hypothesis Testing Exercise</a:t>
            </a:r>
            <a:endParaRPr sz="3600" u="sng"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266700" y="887420"/>
            <a:ext cx="8610600" cy="50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/>
              <a:t>  </a:t>
            </a:r>
            <a:r>
              <a:rPr b="1" lang="en-US" sz="2800"/>
              <a:t>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  <a:endParaRPr b="1"/>
          </a:p>
          <a:p>
            <a:pPr indent="-342900" lvl="0" marL="34290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800"/>
              <a:t>   Analyze the data and determine whether there is any difference in average TAT among the different laboratories at 5% significance level.</a:t>
            </a:r>
            <a:endParaRPr b="1"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16363"/>
              <a:buNone/>
            </a:pPr>
            <a:r>
              <a:rPr lang="en-US"/>
              <a:t> </a:t>
            </a:r>
            <a:r>
              <a:rPr lang="en-US"/>
              <a:t> </a:t>
            </a:r>
            <a:r>
              <a:rPr lang="en-US"/>
              <a:t>   </a:t>
            </a:r>
            <a:r>
              <a:rPr lang="en-US" sz="2750" u="sng"/>
              <a:t>Minitab File:</a:t>
            </a:r>
            <a:r>
              <a:rPr lang="en-US" sz="2750"/>
              <a:t> </a:t>
            </a:r>
            <a:r>
              <a:rPr b="1" lang="en-US" sz="2750"/>
              <a:t>LabTAT.mtw</a:t>
            </a:r>
            <a:endParaRPr sz="275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592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﻿As we can see that the p value is very less than 0.05</a:t>
            </a:r>
            <a:endParaRPr/>
          </a:p>
          <a:p>
            <a:pPr indent="0" lvl="0" marL="457200" rtl="0" algn="l">
              <a:spcBef>
                <a:spcPts val="592"/>
              </a:spcBef>
              <a:spcAft>
                <a:spcPts val="0"/>
              </a:spcAft>
              <a:buNone/>
            </a:pPr>
            <a:r>
              <a:rPr lang="en-US"/>
              <a:t>We can say that there is difference in average TAT among the different laboratories.</a:t>
            </a:r>
            <a:endParaRPr/>
          </a:p>
          <a:p>
            <a:pPr indent="0" lvl="0" marL="457200" rtl="0" algn="l">
              <a:spcBef>
                <a:spcPts val="592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 u="sng"/>
              <a:t>Hypothesis Testing Exercise</a:t>
            </a:r>
            <a:endParaRPr u="sng"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228600" y="914400"/>
            <a:ext cx="8763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</a:t>
            </a:r>
            <a:r>
              <a:rPr b="1" lang="en-US" sz="2000"/>
              <a:t>Sales of products in four different regions is tabulated for males and females. Find if male-female buyer rations are similar across regions.</a:t>
            </a:r>
            <a:endParaRPr b="1"/>
          </a:p>
        </p:txBody>
      </p:sp>
      <p:graphicFrame>
        <p:nvGraphicFramePr>
          <p:cNvPr id="98" name="Google Shape;98;p3"/>
          <p:cNvGraphicFramePr/>
          <p:nvPr/>
        </p:nvGraphicFramePr>
        <p:xfrm>
          <a:off x="1371600" y="17897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{263F97DD-511D-42AC-B5F6-BD0EF313AE0A}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East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West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North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South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Females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550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351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480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350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9" name="Google Shape;99;p3"/>
          <p:cNvSpPr/>
          <p:nvPr/>
        </p:nvSpPr>
        <p:spPr>
          <a:xfrm>
            <a:off x="381000" y="3030981"/>
            <a:ext cx="2819400" cy="685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381000" y="3812708"/>
            <a:ext cx="2819400" cy="685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3200400" y="2954781"/>
            <a:ext cx="3200400" cy="6858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43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 proportions are equal</a:t>
            </a:r>
            <a:endParaRPr/>
          </a:p>
        </p:txBody>
      </p:sp>
      <p:sp>
        <p:nvSpPr>
          <p:cNvPr id="102" name="Google Shape;102;p3"/>
          <p:cNvSpPr/>
          <p:nvPr/>
        </p:nvSpPr>
        <p:spPr>
          <a:xfrm>
            <a:off x="3200400" y="3812708"/>
            <a:ext cx="3200400" cy="6858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43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 all Proportions are equal</a:t>
            </a:r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6324600" y="2900248"/>
            <a:ext cx="2590800" cy="1695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p-value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p-Value &lt; alpha, we reject Null Hypothesis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381000" y="4607586"/>
            <a:ext cx="3657600" cy="838200"/>
          </a:xfrm>
          <a:prstGeom prst="cube">
            <a:avLst>
              <a:gd fmla="val 25000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Buyer Ratio.mtw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351750" y="5554850"/>
            <a:ext cx="82296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fail to reject Null Hypothesis because of lack evidence. Therefore, there is no association or dependency between male-female buyers rations and are similar across regions. Hence, Independent samples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 u="sng"/>
              <a:t>Hypothesis Testing Exercise</a:t>
            </a:r>
            <a:endParaRPr sz="3600" u="sng"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228600" y="990600"/>
            <a:ext cx="87630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</a:t>
            </a:r>
            <a:r>
              <a:rPr lang="en-US"/>
              <a:t> </a:t>
            </a:r>
            <a:r>
              <a:rPr b="1" lang="en-US" sz="2550"/>
              <a:t>TeleCall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b="1" i="1" lang="en-US" sz="2550"/>
              <a:t>5% </a:t>
            </a:r>
            <a:r>
              <a:rPr b="1" lang="en-US" sz="2550"/>
              <a:t>significance level and help the manager draw appropriate inferences</a:t>
            </a:r>
            <a:endParaRPr b="1" sz="2550"/>
          </a:p>
          <a:p>
            <a:pPr indent="-342900" lvl="0" marL="8001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550"/>
              <a:t>Minitab File: </a:t>
            </a:r>
            <a:r>
              <a:rPr b="1" lang="en-US" sz="2550"/>
              <a:t>CustomerOrderForm.mtw</a:t>
            </a:r>
            <a:endParaRPr sz="255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 </a:t>
            </a:r>
            <a:endParaRPr/>
          </a:p>
          <a:p>
            <a:pPr indent="-390525" lvl="0" marL="457200" rtl="0" algn="l">
              <a:spcBef>
                <a:spcPts val="592"/>
              </a:spcBef>
              <a:spcAft>
                <a:spcPts val="0"/>
              </a:spcAft>
              <a:buSzPts val="2550"/>
              <a:buChar char="-"/>
            </a:pPr>
            <a:r>
              <a:rPr lang="en-US" sz="2550"/>
              <a:t>We fail to reject Null Hypothesis because of lack of evidence.</a:t>
            </a:r>
            <a:endParaRPr sz="25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2015-11-14T12:07:48Z</dcterms:created>
  <dc:creator>bharani kumar</dc:creator>
</cp:coreProperties>
</file>