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E78CC-9D5A-A6C3-66F1-EB0F45ACC953}" v="666" dt="2024-08-07T19:01:2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3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2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8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8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9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C1EF07-C65B-96D3-6C3D-F4DD8AB7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b="15730"/>
          <a:stretch/>
        </p:blipFill>
        <p:spPr>
          <a:xfrm>
            <a:off x="20" y="304810"/>
            <a:ext cx="12191980" cy="6857990"/>
          </a:xfrm>
          <a:prstGeom prst="rect">
            <a:avLst/>
          </a:prstGeom>
        </p:spPr>
      </p:pic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CB7B-8B99-B163-C66B-BE7494D9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1777878"/>
          </a:xfrm>
        </p:spPr>
        <p:txBody>
          <a:bodyPr>
            <a:normAutofit/>
          </a:bodyPr>
          <a:lstStyle/>
          <a:p>
            <a:r>
              <a:rPr lang="en-US"/>
              <a:t>DriverDirect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2ECB1-7DA3-479C-2EDD-BF051185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25429"/>
            <a:ext cx="5345723" cy="2951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Driver Booking Application</a:t>
            </a:r>
          </a:p>
          <a:p>
            <a:endParaRPr lang="en-US" sz="2000"/>
          </a:p>
          <a:p>
            <a:r>
              <a:rPr lang="en-US" sz="2000" i="1" u="sng"/>
              <a:t>MGS614 Final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Alankrita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Prateek Madnani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Prashant Anand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BC69-C563-1A43-84A9-16260694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1831" cy="643060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-webkit-standard"/>
              </a:rPr>
              <a:t>Project Overview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6CE6-168B-C507-3362-B48669E5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6"/>
            <a:ext cx="10515600" cy="5285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u="sng" strike="noStrike">
                <a:solidFill>
                  <a:srgbClr val="000000"/>
                </a:solidFill>
                <a:effectLst/>
              </a:rPr>
              <a:t>Objective</a:t>
            </a:r>
          </a:p>
          <a:p>
            <a:pPr lvl="1"/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Create an application for customers to </a:t>
            </a:r>
            <a:r>
              <a:rPr lang="en-US" sz="2000">
                <a:solidFill>
                  <a:srgbClr val="000000"/>
                </a:solidFill>
              </a:rPr>
              <a:t>book drivers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(not cabs) 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in various US areas.</a:t>
            </a:r>
            <a:endParaRPr lang="en-US" sz="200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r>
              <a:rPr lang="en-US" b="1" i="0" u="sng" strike="noStrike">
                <a:solidFill>
                  <a:srgbClr val="000000"/>
                </a:solidFill>
                <a:effectLst/>
              </a:rPr>
              <a:t>Key Features</a:t>
            </a:r>
          </a:p>
          <a:p>
            <a:pPr lvl="1"/>
            <a:r>
              <a:rPr lang="en-US" sz="2000"/>
              <a:t>Driver Reservation.</a:t>
            </a:r>
          </a:p>
          <a:p>
            <a:pPr lvl="1"/>
            <a:r>
              <a:rPr lang="en-US" sz="2000"/>
              <a:t>Real-Time GPS Tracking</a:t>
            </a:r>
          </a:p>
          <a:p>
            <a:pPr lvl="1"/>
            <a:r>
              <a:rPr lang="en-US" sz="2000"/>
              <a:t>Secure Payment Integration</a:t>
            </a:r>
          </a:p>
          <a:p>
            <a:pPr lvl="1"/>
            <a:r>
              <a:rPr lang="en-US" sz="2000"/>
              <a:t>User-Friendly Interface</a:t>
            </a:r>
          </a:p>
          <a:p>
            <a:pPr lvl="1"/>
            <a:r>
              <a:rPr lang="en-US" sz="2000"/>
              <a:t>Driver Management</a:t>
            </a:r>
          </a:p>
          <a:p>
            <a:pPr lvl="1"/>
            <a:r>
              <a:rPr lang="en-US" sz="2000"/>
              <a:t>Trip Management</a:t>
            </a:r>
          </a:p>
          <a:p>
            <a:pPr lvl="1"/>
            <a:r>
              <a:rPr lang="en-US" sz="2000"/>
              <a:t>Rating and Review System</a:t>
            </a:r>
          </a:p>
          <a:p>
            <a:pPr lvl="1"/>
            <a:r>
              <a:rPr lang="en-US" sz="2000"/>
              <a:t>Admin Dashboard</a:t>
            </a:r>
            <a:endParaRPr lang="en-US" sz="2000" i="0" u="none" strike="noStrike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07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2E0-7EE9-6DAD-4773-3373F2B3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-webkit-standard"/>
              </a:rPr>
              <a:t>Problem Statement &amp; Motivation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630-EBF1-56EF-C4F7-4009AAEE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595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u="sng" strike="noStrike">
                <a:solidFill>
                  <a:srgbClr val="000000"/>
                </a:solidFill>
                <a:effectLst/>
              </a:rPr>
              <a:t>Problem Statement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Difficulty in finding dependable drivers to transport users' vehicles.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Lack of Specialized Services</a:t>
            </a:r>
            <a:endParaRPr lang="en-US" sz="1800">
              <a:solidFill>
                <a:srgbClr val="000000"/>
              </a:solidFill>
            </a:endParaRP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Limited Accessibility</a:t>
            </a:r>
          </a:p>
          <a:p>
            <a:pPr marL="457200" lvl="1" indent="0">
              <a:buNone/>
            </a:pPr>
            <a:endParaRPr lang="en-US" sz="2000" b="0" i="0" u="none" strike="noStrike">
              <a:solidFill>
                <a:srgbClr val="000000"/>
              </a:solidFill>
              <a:effectLst/>
            </a:endParaRPr>
          </a:p>
          <a:p>
            <a:r>
              <a:rPr lang="en-US" b="1" i="0" u="sng" strike="noStrike">
                <a:solidFill>
                  <a:srgbClr val="000000"/>
                </a:solidFill>
                <a:effectLst/>
              </a:rPr>
              <a:t>Motivation</a:t>
            </a:r>
          </a:p>
          <a:p>
            <a:pPr lvl="1"/>
            <a:r>
              <a:rPr lang="en-US" sz="1800"/>
              <a:t>Addressing a market gap for customized driver reservation services.</a:t>
            </a:r>
          </a:p>
          <a:p>
            <a:pPr lvl="1"/>
            <a:r>
              <a:rPr lang="en-US" sz="1800"/>
              <a:t>Improving user satisfaction for those needing chauffeurs for personal vehicles.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Meeting diverse </a:t>
            </a:r>
            <a:r>
              <a:rPr lang="en-US" sz="1800">
                <a:solidFill>
                  <a:srgbClr val="000000"/>
                </a:solidFill>
              </a:rPr>
              <a:t>u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ser </a:t>
            </a:r>
            <a:r>
              <a:rPr lang="en-US" sz="1800">
                <a:solidFill>
                  <a:srgbClr val="000000"/>
                </a:solidFill>
              </a:rPr>
              <a:t>n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eeds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Enhancing </a:t>
            </a:r>
            <a:r>
              <a:rPr lang="en-US" sz="1800">
                <a:solidFill>
                  <a:srgbClr val="000000"/>
                </a:solidFill>
              </a:rPr>
              <a:t>u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ser convenience</a:t>
            </a:r>
            <a:endParaRPr lang="en-US" sz="1800">
              <a:solidFill>
                <a:srgbClr val="000000"/>
              </a:solidFill>
            </a:endParaRPr>
          </a:p>
          <a:p>
            <a:pPr lvl="1"/>
            <a:r>
              <a:rPr lang="en-US" sz="1800">
                <a:solidFill>
                  <a:srgbClr val="000000"/>
                </a:solidFill>
              </a:rPr>
              <a:t>I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nnovating the market</a:t>
            </a:r>
          </a:p>
        </p:txBody>
      </p:sp>
    </p:spTree>
    <p:extLst>
      <p:ext uri="{BB962C8B-B14F-4D97-AF65-F5344CB8AC3E}">
        <p14:creationId xmlns:p14="http://schemas.microsoft.com/office/powerpoint/2010/main" val="153760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BC2D-D411-82C8-3D70-9B635854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690"/>
          </a:xfrm>
        </p:spPr>
        <p:txBody>
          <a:bodyPr/>
          <a:lstStyle/>
          <a:p>
            <a:r>
              <a:rPr lang="en-US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-webkit-standard"/>
              </a:rPr>
              <a:t>Challenges &amp; Solutions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5D9A-6FB2-1D0C-8BCD-1E2BF289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6"/>
            <a:ext cx="10515600" cy="4759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i="0" u="sng" strike="noStrike">
                <a:solidFill>
                  <a:srgbClr val="000000"/>
                </a:solidFill>
                <a:effectLst/>
              </a:rPr>
              <a:t>Main Challenges</a:t>
            </a:r>
            <a:endParaRPr lang="en-US" b="0" i="0" u="sng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Scalability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Timely Delivery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Real-time tracking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Secure payment integration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User experience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Existing Competitors</a:t>
            </a: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800">
              <a:solidFill>
                <a:srgbClr val="000000"/>
              </a:solidFill>
            </a:endParaRPr>
          </a:p>
          <a:p>
            <a:pPr algn="l"/>
            <a:r>
              <a:rPr lang="en-US" b="1" i="0" u="sng" strike="noStrike">
                <a:solidFill>
                  <a:srgbClr val="000000"/>
                </a:solidFill>
                <a:effectLst/>
              </a:rPr>
              <a:t>Proposed Solutions</a:t>
            </a:r>
            <a:endParaRPr lang="en-US" b="0" i="0" u="sng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Robust backend infrastructure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Google Maps API for geolocation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Secure payment gateways (Stripe/PayPal)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Intuitive UI/UX design</a:t>
            </a:r>
          </a:p>
          <a:p>
            <a:pPr lvl="1"/>
            <a:r>
              <a:rPr lang="en-US" sz="1800"/>
              <a:t>Market study to fill in gaps that are there in existing applications.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6408-230D-F409-0E6C-AE4E5D6A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/>
          <a:lstStyle/>
          <a:p>
            <a:r>
              <a:rPr lang="en-US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-webkit-standard"/>
              </a:rPr>
              <a:t>Technical Team &amp; Development Plan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CCF0-424E-0E75-5948-15EA14F9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168166"/>
          </a:xfrm>
        </p:spPr>
        <p:txBody>
          <a:bodyPr>
            <a:normAutofit/>
          </a:bodyPr>
          <a:lstStyle/>
          <a:p>
            <a:pPr algn="l"/>
            <a:r>
              <a:rPr lang="en-US" b="1" i="0" u="sng" strike="noStrike">
                <a:solidFill>
                  <a:srgbClr val="000000"/>
                </a:solidFill>
                <a:effectLst/>
              </a:rPr>
              <a:t>Technical Team</a:t>
            </a:r>
            <a:endParaRPr lang="en-US" b="0" i="0" u="sng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Project Manager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Backend Developers (10)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Frontend Developers (8)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QA Team (5)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DevOps Team (5)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UX/UI Designers (4)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Business Analysts (2)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Security Experts (2)</a:t>
            </a:r>
          </a:p>
          <a:p>
            <a:pPr marL="457200" lvl="1" indent="0">
              <a:buNone/>
            </a:pP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sng" strike="noStrike">
                <a:solidFill>
                  <a:srgbClr val="000000"/>
                </a:solidFill>
                <a:effectLst/>
              </a:rPr>
              <a:t>Development Plan</a:t>
            </a:r>
            <a:endParaRPr lang="en-US" b="0" i="0" u="sng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Sprint 1 (Weeks 1-2):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 Basic features (authentication, profile management, geolocation).</a:t>
            </a:r>
          </a:p>
          <a:p>
            <a:pPr lvl="1"/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Sprint 2 (Weeks 3-4):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 Enhanced functionality (trip management, payment integration).</a:t>
            </a:r>
          </a:p>
          <a:p>
            <a:pPr lvl="1"/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Sprint 3 (Weeks 5-6):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 Scalability and deployment (reviews, notifications, admin dashboard).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03E5-49C3-DE85-BC3B-7EDB83D6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/>
          <a:lstStyle/>
          <a:p>
            <a:r>
              <a:rPr lang="en-US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-webkit-standard"/>
              </a:rPr>
              <a:t>Technology Stack &amp; Conclusion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01B9-679B-05D6-F591-41F08F2D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322"/>
            <a:ext cx="10515600" cy="4829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Technology Stack</a:t>
            </a:r>
            <a:endParaRPr lang="en-US" sz="1200">
              <a:solidFill>
                <a:srgbClr val="000000"/>
              </a:solidFill>
              <a:latin typeface="Avenir Next LT Pro"/>
              <a:cs typeface="Times New Roman"/>
            </a:endParaRPr>
          </a:p>
          <a:p>
            <a:pPr lvl="1"/>
            <a:r>
              <a:rPr lang="en-IN" sz="1800" b="1">
                <a:solidFill>
                  <a:srgbClr val="000000"/>
                </a:solidFill>
                <a:latin typeface="Avenir Next LT Pro"/>
                <a:cs typeface="Times New Roman"/>
              </a:rPr>
              <a:t>Frontend:</a:t>
            </a:r>
            <a:r>
              <a:rPr lang="en-IN" sz="1800">
                <a:solidFill>
                  <a:srgbClr val="000000"/>
                </a:solidFill>
                <a:latin typeface="Avenir Next LT Pro"/>
                <a:cs typeface="Times New Roman"/>
              </a:rPr>
              <a:t> React, Java-script, HTML, CSS</a:t>
            </a:r>
            <a:endParaRPr lang="en-US" sz="1800">
              <a:solidFill>
                <a:srgbClr val="000000"/>
              </a:solidFill>
              <a:latin typeface="Avenir Next LT Pro"/>
              <a:cs typeface="Times New Roman"/>
            </a:endParaRPr>
          </a:p>
          <a:p>
            <a:pPr lvl="1"/>
            <a:r>
              <a:rPr lang="en-IN" sz="1800" b="1">
                <a:solidFill>
                  <a:srgbClr val="000000"/>
                </a:solidFill>
                <a:latin typeface="Avenir Next LT Pro"/>
                <a:cs typeface="Times New Roman"/>
              </a:rPr>
              <a:t>Backend: </a:t>
            </a:r>
            <a:r>
              <a:rPr lang="en-IN" sz="1800">
                <a:solidFill>
                  <a:srgbClr val="000000"/>
                </a:solidFill>
                <a:latin typeface="Avenir Next LT Pro"/>
                <a:cs typeface="Times New Roman"/>
              </a:rPr>
              <a:t>Java, Spring-boot</a:t>
            </a:r>
            <a:endParaRPr lang="en-US" sz="1800" err="1">
              <a:solidFill>
                <a:srgbClr val="000000"/>
              </a:solidFill>
              <a:latin typeface="Avenir Next LT Pro"/>
              <a:cs typeface="Times New Roman"/>
            </a:endParaRPr>
          </a:p>
          <a:p>
            <a:pPr lvl="1"/>
            <a:r>
              <a:rPr lang="en-IN" sz="1800" b="1">
                <a:solidFill>
                  <a:srgbClr val="000000"/>
                </a:solidFill>
                <a:latin typeface="Avenir Next LT Pro"/>
                <a:cs typeface="Times New Roman"/>
              </a:rPr>
              <a:t>Database:</a:t>
            </a:r>
            <a:r>
              <a:rPr lang="en-IN" sz="1800">
                <a:solidFill>
                  <a:srgbClr val="000000"/>
                </a:solidFill>
                <a:latin typeface="Avenir Next LT Pro"/>
                <a:cs typeface="Times New Roman"/>
              </a:rPr>
              <a:t> Mongo-Db</a:t>
            </a:r>
            <a:endParaRPr lang="en-US" sz="1800" err="1">
              <a:solidFill>
                <a:srgbClr val="000000"/>
              </a:solidFill>
              <a:latin typeface="Avenir Next LT Pro"/>
              <a:cs typeface="Times New Roman"/>
            </a:endParaRPr>
          </a:p>
          <a:p>
            <a:pPr lvl="1"/>
            <a:r>
              <a:rPr lang="en-IN" sz="1800" b="1">
                <a:solidFill>
                  <a:srgbClr val="000000"/>
                </a:solidFill>
                <a:latin typeface="Avenir Next LT Pro"/>
                <a:cs typeface="Times New Roman"/>
              </a:rPr>
              <a:t>Payment: </a:t>
            </a:r>
            <a:r>
              <a:rPr lang="en-IN" sz="1800">
                <a:solidFill>
                  <a:srgbClr val="000000"/>
                </a:solidFill>
                <a:latin typeface="Avenir Next LT Pro"/>
                <a:cs typeface="Times New Roman"/>
              </a:rPr>
              <a:t>Gateway: Stripe/PayPal</a:t>
            </a:r>
            <a:endParaRPr lang="en-US" sz="1800">
              <a:solidFill>
                <a:srgbClr val="000000"/>
              </a:solidFill>
              <a:latin typeface="Avenir Next LT Pro"/>
              <a:cs typeface="Times New Roman"/>
            </a:endParaRPr>
          </a:p>
          <a:p>
            <a:pPr lvl="1"/>
            <a:r>
              <a:rPr lang="en-IN" sz="1800" b="1">
                <a:solidFill>
                  <a:srgbClr val="000000"/>
                </a:solidFill>
                <a:latin typeface="Avenir Next LT Pro"/>
                <a:cs typeface="Times New Roman"/>
              </a:rPr>
              <a:t>Hosting:</a:t>
            </a:r>
            <a:r>
              <a:rPr lang="en-IN" sz="1800">
                <a:solidFill>
                  <a:srgbClr val="000000"/>
                </a:solidFill>
                <a:latin typeface="Avenir Next LT Pro"/>
                <a:cs typeface="Times New Roman"/>
              </a:rPr>
              <a:t> AWS</a:t>
            </a:r>
            <a:endParaRPr lang="en-US" sz="1800">
              <a:latin typeface="Avenir Next LT Pro"/>
            </a:endParaRPr>
          </a:p>
          <a:p>
            <a:r>
              <a:rPr lang="en-US" b="1" u="sng">
                <a:solidFill>
                  <a:srgbClr val="000000"/>
                </a:solidFill>
              </a:rPr>
              <a:t>Delivery Notes</a:t>
            </a:r>
            <a:endParaRPr lang="en-US" b="0" i="0" u="sng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>
                <a:solidFill>
                  <a:srgbClr val="000000"/>
                </a:solidFill>
              </a:rPr>
              <a:t>Build the application within 3 sprints (6 weeks).</a:t>
            </a:r>
            <a:endParaRPr lang="en-US"/>
          </a:p>
          <a:p>
            <a:pPr lvl="1"/>
            <a:r>
              <a:rPr lang="en-US" sz="1800">
                <a:solidFill>
                  <a:srgbClr val="000000"/>
                </a:solidFill>
              </a:rPr>
              <a:t>A/B Testing before releasing to production usage.</a:t>
            </a:r>
            <a:endParaRPr lang="en-US"/>
          </a:p>
          <a:p>
            <a:pPr lvl="1"/>
            <a:r>
              <a:rPr lang="en-US" sz="1800"/>
              <a:t>Dogfooding the product to different internal teams.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Establishing proper change management system.</a:t>
            </a:r>
            <a:endParaRPr lang="en-US" sz="1800" b="1" i="0" u="none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>
                <a:solidFill>
                  <a:srgbClr val="000000"/>
                </a:solidFill>
              </a:rPr>
              <a:t>Preparing proper documentation for release notes.</a:t>
            </a:r>
            <a:endParaRPr lang="en-US" sz="1800" i="0" u="none" strike="noStrike">
              <a:solidFill>
                <a:srgbClr val="000000"/>
              </a:solidFill>
              <a:effectLst/>
            </a:endParaRPr>
          </a:p>
          <a:p>
            <a:pPr lvl="1"/>
            <a:r>
              <a:rPr lang="en-US" sz="1800">
                <a:solidFill>
                  <a:srgbClr val="000000"/>
                </a:solidFill>
              </a:rPr>
              <a:t>Marketing the product as and when its launched, to increase usage.</a:t>
            </a:r>
            <a:endParaRPr lang="en-US" sz="1800" i="0" u="none" strike="noStrike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0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Madison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DriverDirect</vt:lpstr>
      <vt:lpstr>Project Overview</vt:lpstr>
      <vt:lpstr>Problem Statement &amp; Motivation</vt:lpstr>
      <vt:lpstr>Challenges &amp; Solutions</vt:lpstr>
      <vt:lpstr>Technical Team &amp; Development Plan</vt:lpstr>
      <vt:lpstr>Technology Stack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DriverDirect</dc:title>
  <dc:creator>Alankrita Singh</dc:creator>
  <cp:revision>2</cp:revision>
  <dcterms:created xsi:type="dcterms:W3CDTF">2024-08-07T15:31:43Z</dcterms:created>
  <dcterms:modified xsi:type="dcterms:W3CDTF">2024-09-05T17:28:52Z</dcterms:modified>
</cp:coreProperties>
</file>