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e5961343d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e5961343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e5961343d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e5961343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e5961343d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e5961343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e5961343d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e5961343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e5961343d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e5961343d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e5961343d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e5961343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5961343d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5961343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e5961343d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e5961343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e5961343d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e5961343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preetviradiya/brian-tumor-datas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45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Brain Tumour Classification</a:t>
            </a:r>
            <a:endParaRPr dirty="0"/>
          </a:p>
          <a:p>
            <a:pPr marL="0" lvl="0" indent="0" algn="l" rtl="0">
              <a:spcBef>
                <a:spcPts val="0"/>
              </a:spcBef>
              <a:spcAft>
                <a:spcPts val="0"/>
              </a:spcAft>
              <a:buNone/>
            </a:pPr>
            <a:endParaRPr sz="2000" dirty="0"/>
          </a:p>
          <a:p>
            <a:pPr marL="0" lvl="0" indent="0" algn="l" rtl="0">
              <a:spcBef>
                <a:spcPts val="0"/>
              </a:spcBef>
              <a:spcAft>
                <a:spcPts val="0"/>
              </a:spcAft>
              <a:buNone/>
            </a:pPr>
            <a:endParaRPr sz="2400" dirty="0"/>
          </a:p>
        </p:txBody>
      </p:sp>
      <p:sp>
        <p:nvSpPr>
          <p:cNvPr id="135" name="Google Shape;135;p13"/>
          <p:cNvSpPr txBox="1"/>
          <p:nvPr/>
        </p:nvSpPr>
        <p:spPr>
          <a:xfrm>
            <a:off x="4442460" y="3259625"/>
            <a:ext cx="440689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Lato"/>
                <a:ea typeface="Lato"/>
                <a:cs typeface="Lato"/>
                <a:sym typeface="Lato"/>
              </a:rPr>
              <a:t>Prateek Jain  - 1BM18IS149</a:t>
            </a:r>
            <a:endParaRPr sz="2000" dirty="0">
              <a:solidFill>
                <a:schemeClr val="lt1"/>
              </a:solidFill>
              <a:latin typeface="Lato"/>
              <a:ea typeface="Lato"/>
              <a:cs typeface="Lato"/>
              <a:sym typeface="Lato"/>
            </a:endParaRPr>
          </a:p>
          <a:p>
            <a:pPr marL="0" lvl="0" indent="0" algn="l" rtl="0">
              <a:spcBef>
                <a:spcPts val="0"/>
              </a:spcBef>
              <a:spcAft>
                <a:spcPts val="0"/>
              </a:spcAft>
              <a:buNone/>
            </a:pPr>
            <a:r>
              <a:rPr lang="en" sz="2000" dirty="0">
                <a:solidFill>
                  <a:schemeClr val="lt1"/>
                </a:solidFill>
                <a:latin typeface="Lato"/>
                <a:ea typeface="Lato"/>
                <a:cs typeface="Lato"/>
                <a:sym typeface="Lato"/>
              </a:rPr>
              <a:t>Akash Mishra - 1BM18IS006</a:t>
            </a:r>
            <a:endParaRPr sz="2000" dirty="0">
              <a:solidFill>
                <a:schemeClr val="lt1"/>
              </a:solidFill>
              <a:latin typeface="Lato"/>
              <a:ea typeface="Lato"/>
              <a:cs typeface="Lato"/>
              <a:sym typeface="Lato"/>
            </a:endParaRPr>
          </a:p>
          <a:p>
            <a:pPr marL="0" lvl="0" indent="0" algn="l" rtl="0">
              <a:spcBef>
                <a:spcPts val="0"/>
              </a:spcBef>
              <a:spcAft>
                <a:spcPts val="0"/>
              </a:spcAft>
              <a:buNone/>
            </a:pPr>
            <a:r>
              <a:rPr lang="en" sz="2000" dirty="0">
                <a:solidFill>
                  <a:schemeClr val="lt1"/>
                </a:solidFill>
                <a:latin typeface="Lato"/>
                <a:ea typeface="Lato"/>
                <a:cs typeface="Lato"/>
                <a:sym typeface="Lato"/>
              </a:rPr>
              <a:t>Abhijit Kumar - 1BM18IS004</a:t>
            </a:r>
            <a:endParaRPr sz="2000"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2"/>
          <p:cNvPicPr preferRelativeResize="0"/>
          <p:nvPr/>
        </p:nvPicPr>
        <p:blipFill>
          <a:blip r:embed="rId3">
            <a:alphaModFix/>
          </a:blip>
          <a:stretch>
            <a:fillRect/>
          </a:stretch>
        </p:blipFill>
        <p:spPr>
          <a:xfrm>
            <a:off x="979175" y="812225"/>
            <a:ext cx="6834375" cy="368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highlight>
                  <a:schemeClr val="dk1"/>
                </a:highlight>
              </a:rPr>
              <a:t>In this project we try to provide diagnosis based on the input X-ray images of the brain. In our project we have demonstrated a specific use case of the powerful CNN architecture for diagnostic purposes on the brain-tumor dataset obtained from Kaggle.</a:t>
            </a:r>
            <a:endParaRPr sz="1700">
              <a:highlight>
                <a:schemeClr val="dk1"/>
              </a:highlight>
            </a:endParaRPr>
          </a:p>
          <a:p>
            <a:pPr marL="0" lvl="0" indent="0" algn="l" rtl="0">
              <a:spcBef>
                <a:spcPts val="1200"/>
              </a:spcBef>
              <a:spcAft>
                <a:spcPts val="1200"/>
              </a:spcAft>
              <a:buNone/>
            </a:pPr>
            <a:r>
              <a:rPr lang="en" sz="1700">
                <a:highlight>
                  <a:schemeClr val="dk1"/>
                </a:highlight>
              </a:rPr>
              <a:t>Dataset - (</a:t>
            </a:r>
            <a:r>
              <a:rPr lang="en" u="sng">
                <a:solidFill>
                  <a:schemeClr val="hlink"/>
                </a:solidFill>
                <a:latin typeface="Arial"/>
                <a:ea typeface="Arial"/>
                <a:cs typeface="Arial"/>
                <a:sym typeface="Arial"/>
                <a:hlinkClick r:id="rId3"/>
              </a:rPr>
              <a:t>Brian Tumor Dataset | Kaggle</a:t>
            </a:r>
            <a:r>
              <a:rPr lang="en" sz="1700">
                <a:highlight>
                  <a:schemeClr val="dk1"/>
                </a:highlight>
              </a:rPr>
              <a:t>)</a:t>
            </a:r>
            <a:endParaRPr sz="1700">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Dataset</a:t>
            </a:r>
            <a:endParaRPr/>
          </a:p>
        </p:txBody>
      </p:sp>
      <p:sp>
        <p:nvSpPr>
          <p:cNvPr id="147" name="Google Shape;147;p15"/>
          <p:cNvSpPr txBox="1">
            <a:spLocks noGrp="1"/>
          </p:cNvSpPr>
          <p:nvPr>
            <p:ph type="body" idx="1"/>
          </p:nvPr>
        </p:nvSpPr>
        <p:spPr>
          <a:xfrm>
            <a:off x="1297500" y="1567550"/>
            <a:ext cx="7038900" cy="2572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700" dirty="0"/>
              <a:t>The brain tumour dataset was obtained from Kaggle. The brain tumour dataset contains X-ray images of brain along with the caption/diagnosis. The dataset contains 139 image files containing the x-ray images. The .csv file contains 12 columns which are filename, diagnosis/class, colour-mode  (RGB/L), file format(jpg/jpeg/tiff), shape of the image being the prominent features of the dataset .</a:t>
            </a:r>
            <a:endParaRPr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848050" y="229513"/>
            <a:ext cx="7621400" cy="456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Pre-processing</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latin typeface="Times New Roman"/>
                <a:ea typeface="Times New Roman"/>
                <a:cs typeface="Times New Roman"/>
                <a:sym typeface="Times New Roman"/>
              </a:rPr>
              <a:t>Since our dataset has only 139 files, </a:t>
            </a:r>
            <a:r>
              <a:rPr lang="en" sz="1700" dirty="0">
                <a:latin typeface="Arial"/>
                <a:ea typeface="Arial"/>
                <a:cs typeface="Arial"/>
                <a:sym typeface="Arial"/>
              </a:rPr>
              <a:t>we can increase the number of images we have in the dataset by doing data augmentation. </a:t>
            </a:r>
            <a:endParaRPr sz="1700" dirty="0">
              <a:latin typeface="Arial"/>
              <a:ea typeface="Arial"/>
              <a:cs typeface="Arial"/>
              <a:sym typeface="Arial"/>
            </a:endParaRPr>
          </a:p>
          <a:p>
            <a:pPr marL="0" lvl="0" indent="0" algn="l" rtl="0">
              <a:spcBef>
                <a:spcPts val="1200"/>
              </a:spcBef>
              <a:spcAft>
                <a:spcPts val="0"/>
              </a:spcAft>
              <a:buNone/>
            </a:pPr>
            <a:r>
              <a:rPr lang="en" sz="1700" dirty="0">
                <a:latin typeface="Arial"/>
                <a:ea typeface="Arial"/>
                <a:cs typeface="Arial"/>
                <a:sym typeface="Arial"/>
              </a:rPr>
              <a:t>Apart from data augmentation we have to pre-process the dataset as we do not have the required format of data. In the dataset we have to convert the images files into 2D vectors and since the files are in different folders we have to create a dataframe and shuffle them so that the model does not suffer from any unnatural pattern in the data created by us.</a:t>
            </a:r>
            <a:endParaRPr sz="1700" dirty="0">
              <a:latin typeface="Arial"/>
              <a:ea typeface="Arial"/>
              <a:cs typeface="Arial"/>
              <a:sym typeface="Arial"/>
            </a:endParaRPr>
          </a:p>
          <a:p>
            <a:pPr marL="0" lvl="0" indent="0" algn="l" rtl="0">
              <a:spcBef>
                <a:spcPts val="1200"/>
              </a:spcBef>
              <a:spcAft>
                <a:spcPts val="1200"/>
              </a:spcAft>
              <a:buNone/>
            </a:pPr>
            <a:endParaRPr sz="17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821638" y="276138"/>
            <a:ext cx="7599925" cy="444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Model</a:t>
            </a:r>
            <a:endParaRPr/>
          </a:p>
        </p:txBody>
      </p:sp>
      <p:sp>
        <p:nvSpPr>
          <p:cNvPr id="169" name="Google Shape;169;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None/>
            </a:pPr>
            <a:r>
              <a:rPr lang="en" sz="1700"/>
              <a:t>We have used the sequential API offered by Keras to build the CNN architecture. The image is first fed into a convolution layer with 32 filters and the activation function used is relu and the output from this layer is passed to a max pooling layer as a result of this the spatial dimension of the image is reduced by half, after this the batch normalization is applied, we repeat this step again and finally we flatten the inputs by using a flatten layer and proceed by adding dense layers, since the model can be prone to overfitting we add a dropout layer to reduce overfitting.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99325" y="1165025"/>
            <a:ext cx="8945351" cy="281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Results</a:t>
            </a:r>
            <a:endParaRPr/>
          </a:p>
        </p:txBody>
      </p:sp>
      <p:pic>
        <p:nvPicPr>
          <p:cNvPr id="180" name="Google Shape;180;p21"/>
          <p:cNvPicPr preferRelativeResize="0"/>
          <p:nvPr/>
        </p:nvPicPr>
        <p:blipFill>
          <a:blip r:embed="rId3">
            <a:alphaModFix/>
          </a:blip>
          <a:stretch>
            <a:fillRect/>
          </a:stretch>
        </p:blipFill>
        <p:spPr>
          <a:xfrm>
            <a:off x="145074" y="1443900"/>
            <a:ext cx="4726203" cy="2255700"/>
          </a:xfrm>
          <a:prstGeom prst="rect">
            <a:avLst/>
          </a:prstGeom>
          <a:noFill/>
          <a:ln>
            <a:noFill/>
          </a:ln>
        </p:spPr>
      </p:pic>
      <p:pic>
        <p:nvPicPr>
          <p:cNvPr id="181" name="Google Shape;181;p21"/>
          <p:cNvPicPr preferRelativeResize="0"/>
          <p:nvPr/>
        </p:nvPicPr>
        <p:blipFill>
          <a:blip r:embed="rId4">
            <a:alphaModFix/>
          </a:blip>
          <a:stretch>
            <a:fillRect/>
          </a:stretch>
        </p:blipFill>
        <p:spPr>
          <a:xfrm>
            <a:off x="4871275" y="2773651"/>
            <a:ext cx="4112075" cy="20295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357</Words>
  <Application>Microsoft Office PowerPoint</Application>
  <PresentationFormat>On-screen Show (16:9)</PresentationFormat>
  <Paragraphs>15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Arial</vt:lpstr>
      <vt:lpstr>Times New Roman</vt:lpstr>
      <vt:lpstr>Montserrat</vt:lpstr>
      <vt:lpstr>Focus</vt:lpstr>
      <vt:lpstr>Brain Tumour Classification  </vt:lpstr>
      <vt:lpstr>Problem Statement</vt:lpstr>
      <vt:lpstr>Dataset</vt:lpstr>
      <vt:lpstr>PowerPoint Presentation</vt:lpstr>
      <vt:lpstr>Pre-processing</vt:lpstr>
      <vt:lpstr>PowerPoint Presentation</vt:lpstr>
      <vt:lpstr>Model</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Tumour Classification  </dc:title>
  <cp:lastModifiedBy>PRATEEK JAIN</cp:lastModifiedBy>
  <cp:revision>2</cp:revision>
  <dcterms:modified xsi:type="dcterms:W3CDTF">2021-06-08T10:19:10Z</dcterms:modified>
</cp:coreProperties>
</file>