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9556851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117588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5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1544613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2315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202305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4290444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209522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06034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7C38B-B365-4D7F-85D2-C4F25E1911E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42931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7C38B-B365-4D7F-85D2-C4F25E1911E7}"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86439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B7C38B-B365-4D7F-85D2-C4F25E1911E7}"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64190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B7C38B-B365-4D7F-85D2-C4F25E1911E7}"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90489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C38B-B365-4D7F-85D2-C4F25E1911E7}"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9801988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C38B-B365-4D7F-85D2-C4F25E1911E7}"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5049604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7C38B-B365-4D7F-85D2-C4F25E1911E7}"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CA591-3004-4916-8859-16F720647F6B}" type="slidenum">
              <a:rPr lang="en-US" smtClean="0"/>
              <a:t>‹#›</a:t>
            </a:fld>
            <a:endParaRPr lang="en-US"/>
          </a:p>
        </p:txBody>
      </p:sp>
    </p:spTree>
    <p:extLst>
      <p:ext uri="{BB962C8B-B14F-4D97-AF65-F5344CB8AC3E}">
        <p14:creationId xmlns:p14="http://schemas.microsoft.com/office/powerpoint/2010/main" val="395638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B7C38B-B365-4D7F-85D2-C4F25E1911E7}" type="datetimeFigureOut">
              <a:rPr lang="en-US" smtClean="0"/>
              <a:t>4/26/2016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BCA591-3004-4916-8859-16F720647F6B}" type="slidenum">
              <a:rPr lang="en-US" smtClean="0"/>
              <a:t>‹#›</a:t>
            </a:fld>
            <a:endParaRPr lang="en-US"/>
          </a:p>
        </p:txBody>
      </p:sp>
    </p:spTree>
    <p:extLst>
      <p:ext uri="{BB962C8B-B14F-4D97-AF65-F5344CB8AC3E}">
        <p14:creationId xmlns:p14="http://schemas.microsoft.com/office/powerpoint/2010/main" val="174219665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53" y="936342"/>
            <a:ext cx="8268238" cy="866700"/>
          </a:xfrm>
        </p:spPr>
        <p:txBody>
          <a:bodyPr/>
          <a:lstStyle/>
          <a:p>
            <a:r>
              <a:rPr lang="en-US" dirty="0" smtClean="0"/>
              <a:t>Online Shopping System</a:t>
            </a:r>
            <a:endParaRPr lang="en-US" dirty="0"/>
          </a:p>
        </p:txBody>
      </p:sp>
      <p:sp>
        <p:nvSpPr>
          <p:cNvPr id="3" name="Subtitle 2"/>
          <p:cNvSpPr>
            <a:spLocks noGrp="1"/>
          </p:cNvSpPr>
          <p:nvPr>
            <p:ph type="subTitle" idx="1"/>
          </p:nvPr>
        </p:nvSpPr>
        <p:spPr>
          <a:xfrm>
            <a:off x="4893972" y="5306095"/>
            <a:ext cx="4340180" cy="910584"/>
          </a:xfrm>
        </p:spPr>
        <p:txBody>
          <a:bodyPr>
            <a:normAutofit fontScale="85000" lnSpcReduction="20000"/>
          </a:bodyPr>
          <a:lstStyle/>
          <a:p>
            <a:r>
              <a:rPr lang="en-US" dirty="0" smtClean="0">
                <a:solidFill>
                  <a:schemeClr val="accent2"/>
                </a:solidFill>
              </a:rPr>
              <a:t>By- NIKITA KHAMKAR</a:t>
            </a:r>
          </a:p>
          <a:p>
            <a:r>
              <a:rPr lang="en-US" dirty="0" smtClean="0">
                <a:solidFill>
                  <a:schemeClr val="accent2"/>
                </a:solidFill>
              </a:rPr>
              <a:t>ADBMS</a:t>
            </a:r>
          </a:p>
          <a:p>
            <a:r>
              <a:rPr lang="en-US" dirty="0" smtClean="0">
                <a:solidFill>
                  <a:schemeClr val="accent2"/>
                </a:solidFill>
              </a:rPr>
              <a:t>Northeastern University</a:t>
            </a:r>
          </a:p>
          <a:p>
            <a:endParaRPr lang="en-US" dirty="0">
              <a:solidFill>
                <a:schemeClr val="accent2"/>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282" y="2060620"/>
            <a:ext cx="6941713" cy="3090930"/>
          </a:xfrm>
          <a:prstGeom prst="rect">
            <a:avLst/>
          </a:prstGeom>
        </p:spPr>
      </p:pic>
    </p:spTree>
    <p:extLst>
      <p:ext uri="{BB962C8B-B14F-4D97-AF65-F5344CB8AC3E}">
        <p14:creationId xmlns:p14="http://schemas.microsoft.com/office/powerpoint/2010/main" val="256530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1481071"/>
            <a:ext cx="8596668" cy="4560292"/>
          </a:xfrm>
        </p:spPr>
        <p:txBody>
          <a:bodyPr/>
          <a:lstStyle/>
          <a:p>
            <a:r>
              <a:rPr lang="en-US" dirty="0"/>
              <a:t>The database is designed considering data integrity and security standards. The naming conventions are given as per standard rules and regulations. The database is designed using set business constraints and logic based upon the basic business requirements.</a:t>
            </a:r>
          </a:p>
        </p:txBody>
      </p:sp>
    </p:spTree>
    <p:extLst>
      <p:ext uri="{BB962C8B-B14F-4D97-AF65-F5344CB8AC3E}">
        <p14:creationId xmlns:p14="http://schemas.microsoft.com/office/powerpoint/2010/main" val="415071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32" y="3056586"/>
            <a:ext cx="8596668"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36194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US" dirty="0" smtClean="0"/>
              <a:t>Purpose:</a:t>
            </a:r>
            <a:br>
              <a:rPr lang="en-US" dirty="0" smtClean="0"/>
            </a:br>
            <a:endParaRPr lang="en-US" dirty="0"/>
          </a:p>
        </p:txBody>
      </p:sp>
      <p:sp>
        <p:nvSpPr>
          <p:cNvPr id="3" name="Content Placeholder 2"/>
          <p:cNvSpPr>
            <a:spLocks noGrp="1"/>
          </p:cNvSpPr>
          <p:nvPr>
            <p:ph idx="1"/>
          </p:nvPr>
        </p:nvSpPr>
        <p:spPr>
          <a:xfrm>
            <a:off x="677334" y="1687133"/>
            <a:ext cx="8596668" cy="2691684"/>
          </a:xfrm>
        </p:spPr>
        <p:txBody>
          <a:bodyPr>
            <a:normAutofit lnSpcReduction="10000"/>
          </a:bodyPr>
          <a:lstStyle/>
          <a:p>
            <a:r>
              <a:rPr lang="en-US" dirty="0" smtClean="0"/>
              <a:t>Currently businesses are facing challenges in the order management. </a:t>
            </a:r>
          </a:p>
          <a:p>
            <a:pPr marL="0" indent="0">
              <a:buNone/>
            </a:pPr>
            <a:endParaRPr lang="en-US" dirty="0" smtClean="0"/>
          </a:p>
          <a:p>
            <a:r>
              <a:rPr lang="en-US" dirty="0" smtClean="0"/>
              <a:t>Keeping record of products, customers, supplier and orders is a huge task. An efficient database is a necessity in such a business. </a:t>
            </a:r>
          </a:p>
          <a:p>
            <a:pPr marL="0" indent="0">
              <a:buNone/>
            </a:pPr>
            <a:endParaRPr lang="en-US" dirty="0" smtClean="0"/>
          </a:p>
          <a:p>
            <a:r>
              <a:rPr lang="en-US" dirty="0" smtClean="0"/>
              <a:t>Redundant data free database occupies less amount of space and works much efficiently. This project deals with the whole life cycle of the order management</a:t>
            </a:r>
            <a:endParaRPr lang="en-US" dirty="0"/>
          </a:p>
        </p:txBody>
      </p:sp>
    </p:spTree>
    <p:extLst>
      <p:ext uri="{BB962C8B-B14F-4D97-AF65-F5344CB8AC3E}">
        <p14:creationId xmlns:p14="http://schemas.microsoft.com/office/powerpoint/2010/main" val="106347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a:xfrm>
            <a:off x="677334" y="1584101"/>
            <a:ext cx="8596668" cy="4457261"/>
          </a:xfrm>
        </p:spPr>
        <p:txBody>
          <a:bodyPr/>
          <a:lstStyle/>
          <a:p>
            <a:pPr lvl="0"/>
            <a:r>
              <a:rPr lang="en-US" dirty="0"/>
              <a:t>Associating the customer details to the customer id for effective storage and retrieval of the respective customer products.</a:t>
            </a:r>
          </a:p>
          <a:p>
            <a:pPr lvl="0"/>
            <a:r>
              <a:rPr lang="en-US" dirty="0"/>
              <a:t>Associating the orders table to product inventory so that when order is placed for particular products it reflects the available count of product in product inventory.</a:t>
            </a:r>
          </a:p>
          <a:p>
            <a:pPr lvl="0"/>
            <a:r>
              <a:rPr lang="en-US" dirty="0"/>
              <a:t>Also Linking the order return table with product inventory so that if order is returned, it again reflects the product availability count.</a:t>
            </a:r>
          </a:p>
          <a:p>
            <a:pPr lvl="0"/>
            <a:r>
              <a:rPr lang="en-US" dirty="0"/>
              <a:t>Manufacturer is linked with the product table</a:t>
            </a:r>
          </a:p>
          <a:p>
            <a:pPr marL="0" indent="0">
              <a:buNone/>
            </a:pPr>
            <a:endParaRPr lang="en-US" dirty="0"/>
          </a:p>
        </p:txBody>
      </p:sp>
    </p:spTree>
    <p:extLst>
      <p:ext uri="{BB962C8B-B14F-4D97-AF65-F5344CB8AC3E}">
        <p14:creationId xmlns:p14="http://schemas.microsoft.com/office/powerpoint/2010/main" val="410963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normAutofit fontScale="90000"/>
          </a:bodyPr>
          <a:lstStyle/>
          <a:p>
            <a:r>
              <a:rPr lang="en-US" dirty="0" smtClean="0"/>
              <a:t>ER- Diagram</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432" y="1159099"/>
            <a:ext cx="8256570" cy="5190185"/>
          </a:xfrm>
        </p:spPr>
      </p:pic>
    </p:spTree>
    <p:extLst>
      <p:ext uri="{BB962C8B-B14F-4D97-AF65-F5344CB8AC3E}">
        <p14:creationId xmlns:p14="http://schemas.microsoft.com/office/powerpoint/2010/main" val="322176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43956"/>
            <a:ext cx="8596668" cy="1236372"/>
          </a:xfrm>
        </p:spPr>
        <p:txBody>
          <a:bodyPr/>
          <a:lstStyle/>
          <a:p>
            <a:pPr algn="ctr"/>
            <a:r>
              <a:rPr lang="en-US" dirty="0" smtClean="0"/>
              <a:t>Demo</a:t>
            </a:r>
            <a:endParaRPr lang="en-US" dirty="0"/>
          </a:p>
        </p:txBody>
      </p:sp>
    </p:spTree>
    <p:extLst>
      <p:ext uri="{BB962C8B-B14F-4D97-AF65-F5344CB8AC3E}">
        <p14:creationId xmlns:p14="http://schemas.microsoft.com/office/powerpoint/2010/main" val="58351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Base Security and Backup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b="1" dirty="0"/>
              <a:t>For backup </a:t>
            </a:r>
            <a:r>
              <a:rPr lang="en-US" dirty="0"/>
              <a:t>below script is used to backup my </a:t>
            </a:r>
            <a:r>
              <a:rPr lang="en-US" dirty="0" err="1"/>
              <a:t>final_project_adbms</a:t>
            </a:r>
            <a:r>
              <a:rPr lang="en-US" dirty="0"/>
              <a:t> database.</a:t>
            </a:r>
          </a:p>
          <a:p>
            <a:pPr marL="0" indent="0">
              <a:buNone/>
            </a:pPr>
            <a:r>
              <a:rPr lang="en-US" dirty="0"/>
              <a:t> </a:t>
            </a:r>
          </a:p>
          <a:p>
            <a:pPr marL="0" indent="0">
              <a:buNone/>
            </a:pPr>
            <a:r>
              <a:rPr lang="en-US" dirty="0"/>
              <a:t>#</a:t>
            </a:r>
            <a:r>
              <a:rPr lang="en-US" dirty="0" err="1"/>
              <a:t>mysqldump</a:t>
            </a:r>
            <a:r>
              <a:rPr lang="en-US" dirty="0"/>
              <a:t> – u root – </a:t>
            </a:r>
            <a:r>
              <a:rPr lang="en-US" dirty="0" err="1"/>
              <a:t>final_project_adbms</a:t>
            </a:r>
            <a:r>
              <a:rPr lang="en-US" dirty="0"/>
              <a:t> &gt; </a:t>
            </a:r>
            <a:r>
              <a:rPr lang="en-US" dirty="0" err="1"/>
              <a:t>final_project_adbmsbackup.sql</a:t>
            </a:r>
            <a:endParaRPr lang="en-US" dirty="0"/>
          </a:p>
          <a:p>
            <a:pPr marL="0" indent="0">
              <a:buNone/>
            </a:pPr>
            <a:r>
              <a:rPr lang="en-US" dirty="0"/>
              <a:t> </a:t>
            </a:r>
          </a:p>
          <a:p>
            <a:pPr marL="0" indent="0">
              <a:buNone/>
            </a:pPr>
            <a:r>
              <a:rPr lang="en-US" dirty="0"/>
              <a:t>With this script a backup file of database is created with new name</a:t>
            </a:r>
            <a:r>
              <a:rPr lang="en-US" dirty="0" smtClean="0"/>
              <a:t>.</a:t>
            </a:r>
          </a:p>
          <a:p>
            <a:pPr marL="0" indent="0">
              <a:buNone/>
            </a:pPr>
            <a:endParaRPr lang="en-US" dirty="0"/>
          </a:p>
          <a:p>
            <a:pPr marL="0" indent="0">
              <a:buNone/>
            </a:pPr>
            <a:r>
              <a:rPr lang="en-US" dirty="0"/>
              <a:t>Also, Data Export utility is available In </a:t>
            </a:r>
            <a:r>
              <a:rPr lang="en-US" dirty="0" err="1"/>
              <a:t>Mysql</a:t>
            </a:r>
            <a:r>
              <a:rPr lang="en-US" dirty="0"/>
              <a:t> for backup.</a:t>
            </a:r>
          </a:p>
          <a:p>
            <a:pPr marL="0" indent="0">
              <a:buNone/>
            </a:pPr>
            <a:r>
              <a:rPr lang="en-US" dirty="0"/>
              <a:t> </a:t>
            </a:r>
          </a:p>
        </p:txBody>
      </p:sp>
    </p:spTree>
    <p:extLst>
      <p:ext uri="{BB962C8B-B14F-4D97-AF65-F5344CB8AC3E}">
        <p14:creationId xmlns:p14="http://schemas.microsoft.com/office/powerpoint/2010/main" val="115731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468193"/>
            <a:ext cx="8596668" cy="4573170"/>
          </a:xfrm>
        </p:spPr>
        <p:txBody>
          <a:bodyPr>
            <a:normAutofit/>
          </a:bodyPr>
          <a:lstStyle/>
          <a:p>
            <a:pPr lvl="0"/>
            <a:r>
              <a:rPr lang="en-US" dirty="0" smtClean="0"/>
              <a:t> </a:t>
            </a:r>
            <a:r>
              <a:rPr lang="en-US" dirty="0"/>
              <a:t>GRANT option: Granting privileges is an important aspect of database security</a:t>
            </a:r>
            <a:r>
              <a:rPr lang="en-US" dirty="0" smtClean="0"/>
              <a:t>.</a:t>
            </a:r>
            <a:r>
              <a:rPr lang="en-US" dirty="0"/>
              <a:t> </a:t>
            </a:r>
          </a:p>
          <a:p>
            <a:pPr lvl="0"/>
            <a:r>
              <a:rPr lang="en-US" dirty="0"/>
              <a:t>If you want to disable network access to your database server , use below command line </a:t>
            </a:r>
            <a:r>
              <a:rPr lang="en-US" dirty="0" smtClean="0"/>
              <a:t>skip-networking</a:t>
            </a:r>
            <a:r>
              <a:rPr lang="en-US" dirty="0"/>
              <a:t> </a:t>
            </a:r>
          </a:p>
          <a:p>
            <a:pPr lvl="0"/>
            <a:r>
              <a:rPr lang="en-US" dirty="0"/>
              <a:t>We can delete the test database that is created by default in </a:t>
            </a:r>
            <a:r>
              <a:rPr lang="en-US" dirty="0" err="1"/>
              <a:t>Mysql</a:t>
            </a:r>
            <a:r>
              <a:rPr lang="en-US" dirty="0"/>
              <a:t> as this database is accessible to all anonymous users.</a:t>
            </a:r>
          </a:p>
          <a:p>
            <a:r>
              <a:rPr lang="en-US" dirty="0"/>
              <a:t>Drop database </a:t>
            </a:r>
            <a:r>
              <a:rPr lang="en-US" dirty="0" smtClean="0"/>
              <a:t>test</a:t>
            </a:r>
            <a:endParaRPr lang="en-US" dirty="0"/>
          </a:p>
          <a:p>
            <a:pPr lvl="0"/>
            <a:r>
              <a:rPr lang="en-US" dirty="0"/>
              <a:t>Use passwords for users created. This is most basic security.</a:t>
            </a:r>
          </a:p>
          <a:p>
            <a:endParaRPr lang="en-US" dirty="0"/>
          </a:p>
        </p:txBody>
      </p:sp>
    </p:spTree>
    <p:extLst>
      <p:ext uri="{BB962C8B-B14F-4D97-AF65-F5344CB8AC3E}">
        <p14:creationId xmlns:p14="http://schemas.microsoft.com/office/powerpoint/2010/main" val="206592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a:xfrm>
            <a:off x="677334" y="1687133"/>
            <a:ext cx="8596668" cy="3387143"/>
          </a:xfrm>
        </p:spPr>
        <p:txBody>
          <a:bodyPr/>
          <a:lstStyle/>
          <a:p>
            <a:r>
              <a:rPr lang="en-US" dirty="0"/>
              <a:t>By using the data in the database, the business user can look into</a:t>
            </a:r>
          </a:p>
          <a:p>
            <a:pPr lvl="0"/>
            <a:r>
              <a:rPr lang="en-US" dirty="0"/>
              <a:t>Sales of a particular product along with the profit </a:t>
            </a:r>
          </a:p>
          <a:p>
            <a:pPr lvl="0"/>
            <a:r>
              <a:rPr lang="en-US" dirty="0"/>
              <a:t>Highest selling products</a:t>
            </a:r>
          </a:p>
          <a:p>
            <a:pPr lvl="0"/>
            <a:r>
              <a:rPr lang="en-US" dirty="0"/>
              <a:t>Frequent customers of the company</a:t>
            </a:r>
          </a:p>
          <a:p>
            <a:pPr lvl="0"/>
            <a:r>
              <a:rPr lang="en-US" dirty="0"/>
              <a:t>Sales trend</a:t>
            </a:r>
          </a:p>
          <a:p>
            <a:pPr lvl="0"/>
            <a:r>
              <a:rPr lang="en-US" dirty="0"/>
              <a:t>Products by Manufacturer and available quantity</a:t>
            </a:r>
          </a:p>
          <a:p>
            <a:endParaRPr lang="en-US" dirty="0"/>
          </a:p>
        </p:txBody>
      </p:sp>
    </p:spTree>
    <p:extLst>
      <p:ext uri="{BB962C8B-B14F-4D97-AF65-F5344CB8AC3E}">
        <p14:creationId xmlns:p14="http://schemas.microsoft.com/office/powerpoint/2010/main" val="252567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578"/>
            <a:ext cx="8596668" cy="502276"/>
          </a:xfrm>
        </p:spPr>
        <p:txBody>
          <a:bodyPr>
            <a:normAutofit fontScale="90000"/>
          </a:bodyPr>
          <a:lstStyle/>
          <a:p>
            <a:r>
              <a:rPr lang="en-US" dirty="0" smtClean="0"/>
              <a:t>Visualization: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1093" y="951605"/>
            <a:ext cx="4404575" cy="265448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975668" y="951605"/>
            <a:ext cx="5723050" cy="287342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454575" y="3825025"/>
            <a:ext cx="8075791" cy="2722880"/>
          </a:xfrm>
          <a:prstGeom prst="rect">
            <a:avLst/>
          </a:prstGeom>
        </p:spPr>
      </p:pic>
    </p:spTree>
    <p:extLst>
      <p:ext uri="{BB962C8B-B14F-4D97-AF65-F5344CB8AC3E}">
        <p14:creationId xmlns:p14="http://schemas.microsoft.com/office/powerpoint/2010/main" val="3882641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278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Online Shopping System</vt:lpstr>
      <vt:lpstr>Purpose: </vt:lpstr>
      <vt:lpstr>Project Goals:</vt:lpstr>
      <vt:lpstr>ER- Diagram </vt:lpstr>
      <vt:lpstr>Demo</vt:lpstr>
      <vt:lpstr>Data Base Security and Backup</vt:lpstr>
      <vt:lpstr>Contd..</vt:lpstr>
      <vt:lpstr>Business Intelligence</vt:lpstr>
      <vt:lpstr>Visualization: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dc:title>
  <dc:creator>nikita khamkar</dc:creator>
  <cp:lastModifiedBy>nikita khamkar</cp:lastModifiedBy>
  <cp:revision>12</cp:revision>
  <dcterms:created xsi:type="dcterms:W3CDTF">2016-04-26T18:00:12Z</dcterms:created>
  <dcterms:modified xsi:type="dcterms:W3CDTF">2016-04-26T23:32:29Z</dcterms:modified>
</cp:coreProperties>
</file>