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6090-0DAF-44BA-9E9C-30DF281E55F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466-FAFD-4C3C-B0E0-AAA06A68C8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8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6090-0DAF-44BA-9E9C-30DF281E55F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466-FAFD-4C3C-B0E0-AAA06A68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2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6090-0DAF-44BA-9E9C-30DF281E55F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466-FAFD-4C3C-B0E0-AAA06A68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6090-0DAF-44BA-9E9C-30DF281E55F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466-FAFD-4C3C-B0E0-AAA06A68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6090-0DAF-44BA-9E9C-30DF281E55F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466-FAFD-4C3C-B0E0-AAA06A68C8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1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6090-0DAF-44BA-9E9C-30DF281E55F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466-FAFD-4C3C-B0E0-AAA06A68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6090-0DAF-44BA-9E9C-30DF281E55F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466-FAFD-4C3C-B0E0-AAA06A68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6090-0DAF-44BA-9E9C-30DF281E55F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466-FAFD-4C3C-B0E0-AAA06A68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2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6090-0DAF-44BA-9E9C-30DF281E55F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466-FAFD-4C3C-B0E0-AAA06A68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C06090-0DAF-44BA-9E9C-30DF281E55F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91466-FAFD-4C3C-B0E0-AAA06A68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3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6090-0DAF-44BA-9E9C-30DF281E55F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466-FAFD-4C3C-B0E0-AAA06A68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6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C06090-0DAF-44BA-9E9C-30DF281E55F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591466-FAFD-4C3C-B0E0-AAA06A68C8A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96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79845" y="2843483"/>
            <a:ext cx="8597153" cy="160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CRUD OPERATIONS INVOLVING DOCTORS/PATIENTS INFORMATION</a:t>
            </a:r>
            <a:endParaRPr lang="en-US" dirty="0"/>
          </a:p>
          <a:p>
            <a:pPr algn="ctr"/>
            <a:endParaRPr lang="en-US" altLang="en-U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914400" y="990600"/>
            <a:ext cx="10363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CSC 570 I</a:t>
            </a:r>
            <a:br>
              <a:rPr lang="en-US" altLang="en-US"/>
            </a:br>
            <a:r>
              <a:rPr lang="en-US" altLang="en-US"/>
              <a:t>Web Services</a:t>
            </a:r>
            <a:endParaRPr lang="en-US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14400" y="5534558"/>
            <a:ext cx="424584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- : Under the Esteemed Guidance: -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Dr.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Kamyar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Dezhgosha</a:t>
            </a: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05600" y="553455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- : Submitted By : -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Prateek Mulye</a:t>
            </a:r>
          </a:p>
        </p:txBody>
      </p:sp>
    </p:spTree>
    <p:extLst>
      <p:ext uri="{BB962C8B-B14F-4D97-AF65-F5344CB8AC3E}">
        <p14:creationId xmlns:p14="http://schemas.microsoft.com/office/powerpoint/2010/main" val="62757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3999" y="188877"/>
            <a:ext cx="287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Plain Text After Update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7488"/>
            <a:ext cx="12192000" cy="1492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283"/>
            <a:ext cx="12192000" cy="2647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069" y="3670694"/>
            <a:ext cx="287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Plain Text Single doctor</a:t>
            </a:r>
          </a:p>
        </p:txBody>
      </p:sp>
    </p:spTree>
    <p:extLst>
      <p:ext uri="{BB962C8B-B14F-4D97-AF65-F5344CB8AC3E}">
        <p14:creationId xmlns:p14="http://schemas.microsoft.com/office/powerpoint/2010/main" val="267728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5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881" y="206687"/>
            <a:ext cx="10909073" cy="121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65000"/>
              </a:lnSpc>
              <a:spcBef>
                <a:spcPct val="0"/>
              </a:spcBef>
            </a:pPr>
            <a:r>
              <a:rPr lang="en-US" sz="47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Delete or Remove an existing doctor along with his/her patients. (Given an ID)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0881" y="1625255"/>
            <a:ext cx="287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Curl Utility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0" y="2488173"/>
            <a:ext cx="11987053" cy="20128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085" y="5131293"/>
            <a:ext cx="704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Deleting the doctor along with his/her patients having ID 3</a:t>
            </a:r>
          </a:p>
        </p:txBody>
      </p:sp>
    </p:spTree>
    <p:extLst>
      <p:ext uri="{BB962C8B-B14F-4D97-AF65-F5344CB8AC3E}">
        <p14:creationId xmlns:p14="http://schemas.microsoft.com/office/powerpoint/2010/main" val="3315434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3999" y="233265"/>
            <a:ext cx="287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Plain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3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0944" y="1624614"/>
            <a:ext cx="767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90942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5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4" y="2531015"/>
            <a:ext cx="10916463" cy="32203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4071" y="102255"/>
            <a:ext cx="10909073" cy="11634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65000"/>
              </a:lnSpc>
              <a:spcBef>
                <a:spcPct val="0"/>
              </a:spcBef>
            </a:pPr>
            <a:r>
              <a:rPr lang="en-US" sz="47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Getting the list of all the doctors along with there patients in XML and Plain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654" y="1578738"/>
            <a:ext cx="287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Plain Text</a:t>
            </a:r>
          </a:p>
        </p:txBody>
      </p:sp>
    </p:spTree>
    <p:extLst>
      <p:ext uri="{BB962C8B-B14F-4D97-AF65-F5344CB8AC3E}">
        <p14:creationId xmlns:p14="http://schemas.microsoft.com/office/powerpoint/2010/main" val="182534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3999" y="233265"/>
            <a:ext cx="287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16745"/>
            <a:ext cx="10525232" cy="46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1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5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7004" y="224276"/>
            <a:ext cx="10909073" cy="1205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65000"/>
              </a:lnSpc>
              <a:spcBef>
                <a:spcPct val="0"/>
              </a:spcBef>
            </a:pPr>
            <a:r>
              <a:rPr lang="en-US" sz="47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Getting the list of an individual doctor and his/her patients in XML and Plain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302" y="1597347"/>
            <a:ext cx="287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Plain Text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3" y="2419697"/>
            <a:ext cx="11832487" cy="132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2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3999" y="233265"/>
            <a:ext cx="287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8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5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9890" y="264589"/>
            <a:ext cx="10909073" cy="1220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65000"/>
              </a:lnSpc>
              <a:spcBef>
                <a:spcPct val="0"/>
              </a:spcBef>
            </a:pPr>
            <a:r>
              <a:rPr lang="en-US" sz="47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Adding or creating a new doctor along with his/her patients to the existing list.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890" y="2004396"/>
            <a:ext cx="287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Curl Utility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9" y="2916166"/>
            <a:ext cx="11923278" cy="198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0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3999" y="233265"/>
            <a:ext cx="287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Plain Text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3275"/>
            <a:ext cx="12192000" cy="27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1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5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2351" y="244399"/>
            <a:ext cx="10909073" cy="1238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65000"/>
              </a:lnSpc>
              <a:spcBef>
                <a:spcPct val="0"/>
              </a:spcBef>
            </a:pPr>
            <a:r>
              <a:rPr lang="en-US" sz="47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Update a doctors name only on an existing list of doctor-patients.(given ID and name)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876" y="1706693"/>
            <a:ext cx="287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Update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1" y="2560038"/>
            <a:ext cx="11244151" cy="250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7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3999" y="233265"/>
            <a:ext cx="287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Curl Utility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" y="2183907"/>
            <a:ext cx="12023324" cy="17758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999" y="4722920"/>
            <a:ext cx="49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Updating the Doctor’s name having an ID 3</a:t>
            </a:r>
          </a:p>
        </p:txBody>
      </p:sp>
    </p:spTree>
    <p:extLst>
      <p:ext uri="{BB962C8B-B14F-4D97-AF65-F5344CB8AC3E}">
        <p14:creationId xmlns:p14="http://schemas.microsoft.com/office/powerpoint/2010/main" val="13926298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</TotalTime>
  <Words>166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570 I Web Services </dc:title>
  <dc:creator>Mulye, Prateek S</dc:creator>
  <cp:lastModifiedBy>Mulye, Prateek S</cp:lastModifiedBy>
  <cp:revision>69</cp:revision>
  <dcterms:created xsi:type="dcterms:W3CDTF">2017-04-28T17:37:39Z</dcterms:created>
  <dcterms:modified xsi:type="dcterms:W3CDTF">2017-04-28T19:44:45Z</dcterms:modified>
</cp:coreProperties>
</file>