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Light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9" roundtripDataSignature="AMtx7mh9h0XjAfe4ihHcIXDSms8SQ1q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Light-regular.fntdata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OswaldLight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c84826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12c84826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2c848267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212c848267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hyperlink" Target="https://iste.nitk.ac.in" TargetMode="External"/><Relationship Id="rId6" Type="http://schemas.openxmlformats.org/officeDocument/2006/relationships/hyperlink" Target="mailto:iste@nitk.edu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hyperlink" Target="https://iste.nitk.ac.in" TargetMode="External"/><Relationship Id="rId6" Type="http://schemas.openxmlformats.org/officeDocument/2006/relationships/hyperlink" Target="mailto:iste@nitk.edu.in" TargetMode="External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hyperlink" Target="https://iste.nitk.ac.in" TargetMode="External"/><Relationship Id="rId6" Type="http://schemas.openxmlformats.org/officeDocument/2006/relationships/hyperlink" Target="mailto:iste@nitk.edu.in" TargetMode="External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hyperlink" Target="https://iste.nitk.ac.in" TargetMode="External"/><Relationship Id="rId6" Type="http://schemas.openxmlformats.org/officeDocument/2006/relationships/hyperlink" Target="mailto:iste@nitk.edu.i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hyperlink" Target="https://iste.nitk.ac.in" TargetMode="External"/><Relationship Id="rId6" Type="http://schemas.openxmlformats.org/officeDocument/2006/relationships/hyperlink" Target="mailto:iste@nitk.edu.in" TargetMode="External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hyperlink" Target="https://iste.nitk.ac.in" TargetMode="External"/><Relationship Id="rId6" Type="http://schemas.openxmlformats.org/officeDocument/2006/relationships/hyperlink" Target="mailto:iste@nitk.edu.in" TargetMode="External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hyperlink" Target="https://iste.nitk.ac.in" TargetMode="External"/><Relationship Id="rId6" Type="http://schemas.openxmlformats.org/officeDocument/2006/relationships/hyperlink" Target="mailto:iste@nitk.edu.in" TargetMode="External"/><Relationship Id="rId7" Type="http://schemas.openxmlformats.org/officeDocument/2006/relationships/hyperlink" Target="http://drive.google.com/file/d/1Rr-jB1_o6mF7w6Nd8oJ-lT2ry-gKzFED/view" TargetMode="External"/><Relationship Id="rId8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hyperlink" Target="https://iste.nitk.ac.in" TargetMode="External"/><Relationship Id="rId6" Type="http://schemas.openxmlformats.org/officeDocument/2006/relationships/hyperlink" Target="mailto:iste@nitk.edu.in" TargetMode="External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hyperlink" Target="https://iste.nitk.ac.in" TargetMode="External"/><Relationship Id="rId6" Type="http://schemas.openxmlformats.org/officeDocument/2006/relationships/hyperlink" Target="mailto:iste@nitk.edu.in" TargetMode="External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Institute of Technology Karnataka - Wikipedia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4" y="129562"/>
            <a:ext cx="643952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227" y="121633"/>
            <a:ext cx="835100" cy="62470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328991" y="121634"/>
            <a:ext cx="64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FOR TECHNOLOGY KARNATAKA, SURATHKAL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SOCIETY FOR TECHNICAL EDUCATION, NITK CHAPTER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26524" y="4842842"/>
            <a:ext cx="889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+91 9611343895  |  www.istenitk.com  |  istenitkchapter@gmail.com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0" y="46820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95670 97555 |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https://iste.nitk.ac.in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iste@nitk.edu.in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>
            <p:ph type="ctrTitle"/>
          </p:nvPr>
        </p:nvSpPr>
        <p:spPr>
          <a:xfrm>
            <a:off x="311700" y="744575"/>
            <a:ext cx="85206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AUDIO SENTIMENT ANALYSIS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81900" y="2004475"/>
            <a:ext cx="27444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Project Mentors: 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0">
                <a:latin typeface="Oswald Light"/>
                <a:ea typeface="Oswald Light"/>
                <a:cs typeface="Oswald Light"/>
                <a:sym typeface="Oswald Light"/>
              </a:rPr>
              <a:t>Prerana Prakash</a:t>
            </a:r>
            <a:endParaRPr sz="17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0">
                <a:latin typeface="Oswald Light"/>
                <a:ea typeface="Oswald Light"/>
                <a:cs typeface="Oswald Light"/>
                <a:sym typeface="Oswald Light"/>
              </a:rPr>
              <a:t>Vanessa Fernandes</a:t>
            </a:r>
            <a:endParaRPr sz="17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0">
                <a:latin typeface="Oswald Light"/>
                <a:ea typeface="Oswald Light"/>
                <a:cs typeface="Oswald Light"/>
                <a:sym typeface="Oswald Light"/>
              </a:rPr>
              <a:t>Malvika Koushik</a:t>
            </a:r>
            <a:endParaRPr sz="17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6529200" y="1995788"/>
            <a:ext cx="27444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29">
                <a:latin typeface="Oswald"/>
                <a:ea typeface="Oswald"/>
                <a:cs typeface="Oswald"/>
                <a:sym typeface="Oswald"/>
              </a:rPr>
              <a:t>Project Mentees: </a:t>
            </a:r>
            <a:endParaRPr sz="1729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29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29">
                <a:latin typeface="Oswald Light"/>
                <a:ea typeface="Oswald Light"/>
                <a:cs typeface="Oswald Light"/>
                <a:sym typeface="Oswald Light"/>
              </a:rPr>
              <a:t>Swati Agarwal</a:t>
            </a:r>
            <a:endParaRPr sz="1729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29">
                <a:latin typeface="Oswald Light"/>
                <a:ea typeface="Oswald Light"/>
                <a:cs typeface="Oswald Light"/>
                <a:sym typeface="Oswald Light"/>
              </a:rPr>
              <a:t>Urvesh </a:t>
            </a:r>
            <a:endParaRPr sz="1729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29">
                <a:latin typeface="Oswald Light"/>
                <a:ea typeface="Oswald Light"/>
                <a:cs typeface="Oswald Light"/>
                <a:sym typeface="Oswald Light"/>
              </a:rPr>
              <a:t>Hemant Somanna</a:t>
            </a:r>
            <a:endParaRPr sz="1729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29">
                <a:latin typeface="Oswald Light"/>
                <a:ea typeface="Oswald Light"/>
                <a:cs typeface="Oswald Light"/>
                <a:sym typeface="Oswald Light"/>
              </a:rPr>
              <a:t>Ainesh Sinha</a:t>
            </a:r>
            <a:endParaRPr sz="1729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29">
                <a:latin typeface="Oswald Light"/>
                <a:ea typeface="Oswald Light"/>
                <a:cs typeface="Oswald Light"/>
                <a:sym typeface="Oswald Light"/>
              </a:rPr>
              <a:t>Garvit Goyal</a:t>
            </a:r>
            <a:endParaRPr sz="1729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29">
                <a:latin typeface="Oswald Light"/>
                <a:ea typeface="Oswald Light"/>
                <a:cs typeface="Oswald Light"/>
                <a:sym typeface="Oswald Light"/>
              </a:rPr>
              <a:t>Prateek Rajput</a:t>
            </a:r>
            <a:endParaRPr sz="1729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Institute of Technology Karnataka - Wikipedia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4" y="129562"/>
            <a:ext cx="643952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227" y="121633"/>
            <a:ext cx="835100" cy="62470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1328991" y="121634"/>
            <a:ext cx="64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FOR TECHNOLOGY KARNATAKA, SURATHKAL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SOCIETY FOR TECHNICAL EDUCATION, NITK CHAPTER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26524" y="4842842"/>
            <a:ext cx="889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+91 9611343895  |  www.istenitk.com  |  istenitkchapter@gmail.com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0" y="46820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95670 97555 |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https://iste.nitk.ac.in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iste@nitk.edu.in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311625" y="56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302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Sentiment Analysis is the study of people’s emotion or attitude towards a event, conversation on topics or in general. 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Sentiment analysis is used in various applications, here we use it to comprehend the mindset of humans based on their conversations with each other. 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24400" y="1285325"/>
            <a:ext cx="4267203" cy="266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Institute of Technology Karnataka - Wikipedia"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4" y="129562"/>
            <a:ext cx="643952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79" name="Google Shape;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227" y="121633"/>
            <a:ext cx="835100" cy="6247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1328991" y="121634"/>
            <a:ext cx="64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FOR TECHNOLOGY KARNATAKA, SURATHKAL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SOCIETY FOR TECHNICAL EDUCATION, NITK CHAPTER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26524" y="4842842"/>
            <a:ext cx="889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+91 9611343895  |  www.istenitk.com  |  istenitkchapter@gmail.com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0" y="46820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95670 97555 |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https://iste.nitk.ac.in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iste@nitk.edu.in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311625" y="56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Oswald"/>
                <a:ea typeface="Oswald"/>
                <a:cs typeface="Oswald"/>
                <a:sym typeface="Oswald"/>
              </a:rPr>
              <a:t>AIM</a:t>
            </a:r>
            <a:endParaRPr sz="302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4572000" y="113292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To perform sentiment analysis on basis of audio clips using machine learning algorithms, specifically CNN, LSTM and SVM and compare accuracies of results obtained using all three models.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6025" y="1511350"/>
            <a:ext cx="4267198" cy="23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Institute of Technology Karnataka - Wikipedia"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4" y="129562"/>
            <a:ext cx="643952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1" name="Google Shape;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227" y="121633"/>
            <a:ext cx="835100" cy="62470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1328991" y="121634"/>
            <a:ext cx="64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FOR TECHNOLOGY KARNATAKA, SURATHKAL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SOCIETY FOR TECHNICAL EDUCATION, NITK CHAPTER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26524" y="4842842"/>
            <a:ext cx="889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+91 9611343895  |  www.istenitk.com  |  istenitkchapter@gmail.com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0" y="46820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95670 97555 |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https://iste.nitk.ac.in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iste@nitk.edu.in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387825" y="56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Oswald"/>
                <a:ea typeface="Oswald"/>
                <a:cs typeface="Oswald"/>
                <a:sym typeface="Oswald"/>
              </a:rPr>
              <a:t>PROCEDURE</a:t>
            </a:r>
            <a:endParaRPr sz="302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311700" y="11329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7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Choosing RAVDESS dataset for the model training. The RAVDESS is a validated multimodal database of gender balanced emotional speech and song. Speech includes calm, happy, sad, angry, fearful, surprise,  neutral and disgust expressions.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7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Build an audio sentiment analysis model using CNN on RAVDESS dataset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7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Add live prediction for voice data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7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Build an web app for recording audio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7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Integrate the model with the website for live sentiment prediction</a:t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Institute of Technology Karnataka - Wikipedia"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4" y="129562"/>
            <a:ext cx="643952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02" name="Google Shape;1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227" y="121633"/>
            <a:ext cx="835100" cy="62470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>
            <a:off x="1328991" y="121634"/>
            <a:ext cx="64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FOR TECHNOLOGY KARNATAKA, SURATHKAL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SOCIETY FOR TECHNICAL EDUCATION, NITK CHAPTER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126524" y="4842842"/>
            <a:ext cx="889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+91 9611343895  |  www.istenitk.com  |  istenitkchapter@gmail.com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0" y="46820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95670 97555 |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https://iste.nitk.ac.in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iste@nitk.edu.in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2440950" y="810825"/>
            <a:ext cx="455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CNN MODEL  ARCHITECTURE</a:t>
            </a:r>
            <a:endParaRPr b="0" i="0" sz="3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2129775" y="1956150"/>
            <a:ext cx="4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300" y="1784150"/>
            <a:ext cx="7737680" cy="2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Institute of Technology Karnataka - Wikipedia" id="113" name="Google Shape;113;g212c84826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4" y="129562"/>
            <a:ext cx="643952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14" name="Google Shape;114;g212c848267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227" y="121633"/>
            <a:ext cx="835100" cy="62470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12c848267a_0_0"/>
          <p:cNvSpPr txBox="1"/>
          <p:nvPr/>
        </p:nvSpPr>
        <p:spPr>
          <a:xfrm>
            <a:off x="1328991" y="121634"/>
            <a:ext cx="64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FOR TECHNOLOGY KARNATAKA, SURATHKAL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SOCIETY FOR TECHNICAL EDUCATION, NITK CHAPTER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12c848267a_0_0"/>
          <p:cNvSpPr txBox="1"/>
          <p:nvPr/>
        </p:nvSpPr>
        <p:spPr>
          <a:xfrm>
            <a:off x="126524" y="4842842"/>
            <a:ext cx="889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+91 9611343895  |  www.istenitk.com  |  istenitkchapter@gmail.com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12c848267a_0_0"/>
          <p:cNvSpPr txBox="1"/>
          <p:nvPr/>
        </p:nvSpPr>
        <p:spPr>
          <a:xfrm>
            <a:off x="0" y="46820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95670 97555 |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https://iste.nitk.ac.in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iste@nitk.edu.in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12c848267a_0_0"/>
          <p:cNvSpPr txBox="1"/>
          <p:nvPr/>
        </p:nvSpPr>
        <p:spPr>
          <a:xfrm>
            <a:off x="1255825" y="663375"/>
            <a:ext cx="692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Validation and Learning Curve of Model</a:t>
            </a:r>
            <a:endParaRPr b="0" i="0" sz="3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g212c848267a_0_0"/>
          <p:cNvSpPr txBox="1"/>
          <p:nvPr/>
        </p:nvSpPr>
        <p:spPr>
          <a:xfrm>
            <a:off x="529575" y="1812925"/>
            <a:ext cx="27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212c848267a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1375" y="1190386"/>
            <a:ext cx="4067950" cy="32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2c848267a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953" y="1413025"/>
            <a:ext cx="3785647" cy="29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Institute of Technology Karnataka - Wikipedia"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4" y="129562"/>
            <a:ext cx="643952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227" y="121633"/>
            <a:ext cx="835100" cy="62470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1328991" y="121634"/>
            <a:ext cx="64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FOR TECHNOLOGY KARNATAKA, SURATHKAL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SOCIETY FOR TECHNICAL EDUCATION, NITK CHAPTER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26524" y="4842842"/>
            <a:ext cx="889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+91 9611343895  |  www.istenitk.com  |  istenitkchapter@gmail.com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0" y="46820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95670 97555 |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https://iste.nitk.ac.in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iste@nitk.edu.in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924675" y="1023175"/>
            <a:ext cx="23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2" name="Google Shape;132;p6" title="WhatsApp Video 2023-04-03 at 17.37.51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8150" y="898750"/>
            <a:ext cx="7363450" cy="360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Institute of Technology Karnataka - Wikipedia" id="137" name="Google Shape;137;g212c848267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4" y="129562"/>
            <a:ext cx="643952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38" name="Google Shape;138;g212c848267a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227" y="121633"/>
            <a:ext cx="835100" cy="624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12c848267a_0_11"/>
          <p:cNvSpPr txBox="1"/>
          <p:nvPr/>
        </p:nvSpPr>
        <p:spPr>
          <a:xfrm>
            <a:off x="1328991" y="121634"/>
            <a:ext cx="64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FOR TECHNOLOGY KARNATAKA, SURATHKAL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SOCIETY FOR TECHNICAL EDUCATION, NITK CHAPTER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12c848267a_0_11"/>
          <p:cNvSpPr txBox="1"/>
          <p:nvPr/>
        </p:nvSpPr>
        <p:spPr>
          <a:xfrm>
            <a:off x="126524" y="4842842"/>
            <a:ext cx="889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+91 9611343895  |  www.istenitk.com  |  istenitkchapter@gmail.com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12c848267a_0_11"/>
          <p:cNvSpPr txBox="1"/>
          <p:nvPr/>
        </p:nvSpPr>
        <p:spPr>
          <a:xfrm>
            <a:off x="0" y="46820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95670 97555 |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https://iste.nitk.ac.in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iste@nitk.edu.in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12c848267a_0_11"/>
          <p:cNvSpPr txBox="1"/>
          <p:nvPr/>
        </p:nvSpPr>
        <p:spPr>
          <a:xfrm>
            <a:off x="924675" y="1023175"/>
            <a:ext cx="23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RESULTS</a:t>
            </a:r>
            <a:endParaRPr b="0" i="0" sz="3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g212c848267a_0_11"/>
          <p:cNvSpPr txBox="1"/>
          <p:nvPr/>
        </p:nvSpPr>
        <p:spPr>
          <a:xfrm>
            <a:off x="529575" y="1812925"/>
            <a:ext cx="277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Audio Sentiment Analysis achieved with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accuracy of 73%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212c848267a_0_11"/>
          <p:cNvPicPr preferRelativeResize="0"/>
          <p:nvPr/>
        </p:nvPicPr>
        <p:blipFill rotWithShape="1">
          <a:blip r:embed="rId7">
            <a:alphaModFix/>
          </a:blip>
          <a:srcRect b="16468" l="6211" r="44571" t="21268"/>
          <a:stretch/>
        </p:blipFill>
        <p:spPr>
          <a:xfrm>
            <a:off x="3073907" y="804363"/>
            <a:ext cx="5367442" cy="38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 Institute of Technology Karnataka - Wikipedia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4" y="129562"/>
            <a:ext cx="643952" cy="6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227" y="121633"/>
            <a:ext cx="835100" cy="62470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328991" y="121634"/>
            <a:ext cx="648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FOR TECHNOLOGY KARNATAKA, SURATHKAL</a:t>
            </a:r>
            <a:b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SOCIETY FOR TECHNICAL EDUCATION, NITK CHAPTER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26524" y="4842842"/>
            <a:ext cx="8890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+91 9611343895  |  www.istenitk.com  |  istenitkchapter@gmail.com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0" y="46820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95670 97555 |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https://iste.nitk.ac.in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iste@nitk.edu.in</a:t>
            </a:r>
            <a:r>
              <a:rPr b="0" i="0" lang="en" sz="15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2963275" y="870775"/>
            <a:ext cx="23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19175" y="1318750"/>
            <a:ext cx="5905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