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3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D6EB1-0512-4185-87AB-E301030F454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B0A3-7F27-448F-96F2-A687DBD73D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DX BALL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3340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Project for C++</a:t>
            </a: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Team Members:</a:t>
            </a:r>
          </a:p>
          <a:p>
            <a:pPr algn="l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Pranjal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Dhakal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Prateek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Raj Joshi</a:t>
            </a:r>
          </a:p>
          <a:p>
            <a:pPr algn="l"/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Satish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Pant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itchFamily="18" charset="0"/>
                <a:cs typeface="Times New Roman" pitchFamily="18" charset="0"/>
              </a:rPr>
              <a:t>Error in the game:</a:t>
            </a:r>
            <a:endParaRPr lang="en-US" sz="4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914400"/>
            <a:ext cx="5659546" cy="5486400"/>
          </a:xfrm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mic Sans MS" pitchFamily="66" charset="0"/>
              </a:rPr>
              <a:t>There is an error while running the game.</a:t>
            </a:r>
          </a:p>
        </p:txBody>
      </p:sp>
      <p:sp>
        <p:nvSpPr>
          <p:cNvPr id="6" name="Up Arrow 5"/>
          <p:cNvSpPr/>
          <p:nvPr/>
        </p:nvSpPr>
        <p:spPr>
          <a:xfrm>
            <a:off x="5867400" y="2590800"/>
            <a:ext cx="4572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514600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mic Sans MS" pitchFamily="66" charset="0"/>
              </a:rPr>
              <a:t>During the </a:t>
            </a:r>
            <a:r>
              <a:rPr lang="en-US" dirty="0" err="1" smtClean="0">
                <a:latin typeface="Comic Sans MS" pitchFamily="66" charset="0"/>
              </a:rPr>
              <a:t>gameplay</a:t>
            </a:r>
            <a:r>
              <a:rPr lang="en-US" dirty="0" smtClean="0">
                <a:latin typeface="Comic Sans MS" pitchFamily="66" charset="0"/>
              </a:rPr>
              <a:t>, the red ball sometime gets stuck on the brown bricks(Obstacles) and then moves </a:t>
            </a:r>
            <a:r>
              <a:rPr lang="en-US" dirty="0" err="1" smtClean="0">
                <a:latin typeface="Comic Sans MS" pitchFamily="66" charset="0"/>
              </a:rPr>
              <a:t>indide</a:t>
            </a:r>
            <a:r>
              <a:rPr lang="en-US" dirty="0" smtClean="0">
                <a:latin typeface="Comic Sans MS" pitchFamily="66" charset="0"/>
              </a:rPr>
              <a:t> for a while like in the picture.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1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Removal of error:</a:t>
            </a:r>
            <a:endParaRPr lang="en-US" sz="4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r>
              <a:rPr lang="en-US" dirty="0" smtClean="0"/>
              <a:t>To remove this error, a function was made which randomly changes the position of the obstacles into new positions as soon as the ball hits the brick 10 times.</a:t>
            </a:r>
          </a:p>
          <a:p>
            <a:endParaRPr lang="en-US" dirty="0" smtClean="0"/>
          </a:p>
          <a:p>
            <a:r>
              <a:rPr lang="en-US" dirty="0" smtClean="0"/>
              <a:t>This frees the ball and hence the error gets removed.</a:t>
            </a:r>
          </a:p>
          <a:p>
            <a:endParaRPr lang="en-US" dirty="0" smtClean="0"/>
          </a:p>
          <a:p>
            <a:r>
              <a:rPr lang="en-US" dirty="0" smtClean="0"/>
              <a:t>While placing the bricks into random position another function was made which makes sure that the bricks </a:t>
            </a:r>
            <a:r>
              <a:rPr lang="en-US" dirty="0" err="1" smtClean="0"/>
              <a:t>donot</a:t>
            </a:r>
            <a:r>
              <a:rPr lang="en-US" dirty="0" smtClean="0"/>
              <a:t> overlap each other.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itchFamily="18" charset="0"/>
                <a:cs typeface="Times New Roman" pitchFamily="18" charset="0"/>
              </a:rPr>
              <a:t>What we learnt from this project:</a:t>
            </a:r>
            <a:endParaRPr lang="en-US" sz="4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From this project we learnt about SDL by the use of which we can apply graphics in C++.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With this project and these like projects ,we develop our confidence in doing much advanced and efficient projects in near future.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Last but not the </a:t>
            </a:r>
            <a:r>
              <a:rPr lang="en-US" dirty="0" smtClean="0">
                <a:latin typeface="Comic Sans MS" pitchFamily="66" charset="0"/>
              </a:rPr>
              <a:t>least</a:t>
            </a:r>
            <a:r>
              <a:rPr lang="en-US" dirty="0" smtClean="0">
                <a:latin typeface="Comic Sans MS" pitchFamily="66" charset="0"/>
              </a:rPr>
              <a:t>, this project made us to work in team which helped us understand the spirit of team work, division of task, </a:t>
            </a:r>
            <a:r>
              <a:rPr lang="en-US" dirty="0" smtClean="0">
                <a:latin typeface="Comic Sans MS" pitchFamily="66" charset="0"/>
              </a:rPr>
              <a:t>communication </a:t>
            </a:r>
            <a:r>
              <a:rPr lang="en-US" dirty="0" smtClean="0">
                <a:latin typeface="Comic Sans MS" pitchFamily="66" charset="0"/>
              </a:rPr>
              <a:t>which will of course, help us in the future.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DX ball is a simple game made by using C++ programming language and SDL libraries.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The coding part of this game uses C++ language as object oriented approach.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The graphic part is </a:t>
            </a:r>
            <a:r>
              <a:rPr lang="en-US" sz="2800" dirty="0" err="1" smtClean="0">
                <a:latin typeface="Comic Sans MS" pitchFamily="66" charset="0"/>
              </a:rPr>
              <a:t>handeled</a:t>
            </a:r>
            <a:r>
              <a:rPr lang="en-US" sz="2800" dirty="0" smtClean="0">
                <a:latin typeface="Comic Sans MS" pitchFamily="66" charset="0"/>
              </a:rPr>
              <a:t> by SDL (Simple Direct Media Layer).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SDL: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r>
              <a:rPr lang="en-US" sz="3200" dirty="0" smtClean="0">
                <a:latin typeface="Comic Sans MS" pitchFamily="66" charset="0"/>
              </a:rPr>
              <a:t>Simple Direct Media Layer (SDL) is a cross-platform multimedia library.</a:t>
            </a:r>
          </a:p>
          <a:p>
            <a:pPr>
              <a:buNone/>
            </a:pP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It is designed to provide low level access to audio, keyboard, mouse, joystick, 3D hardware via OpenGL and 2D video frame buffer.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2590800" cy="667512"/>
          </a:xfrm>
        </p:spPr>
        <p:txBody>
          <a:bodyPr>
            <a:normAutofit fontScale="90000"/>
          </a:bodyPr>
          <a:lstStyle/>
          <a:p>
            <a:r>
              <a:rPr lang="en-US" sz="4800" u="sng" dirty="0" smtClean="0"/>
              <a:t>The Game:</a:t>
            </a:r>
            <a:endParaRPr lang="en-US" sz="4800" u="sng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1400" y="914401"/>
            <a:ext cx="5334000" cy="5410200"/>
          </a:xfrm>
        </p:spPr>
      </p:pic>
      <p:sp>
        <p:nvSpPr>
          <p:cNvPr id="13" name="TextBox 12"/>
          <p:cNvSpPr txBox="1"/>
          <p:nvPr/>
        </p:nvSpPr>
        <p:spPr>
          <a:xfrm>
            <a:off x="228600" y="948690"/>
            <a:ext cx="3200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In this game, the main objective of the player is to hit the red brick and earn points.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The red brick should be hit by the red ball which will move  randomly.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If  the red ball touches the ground, player loses a life.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A total loss of 10 lives will result game over.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To prevent the ball from touching the ground, player should move the horizontal base right or left via keyboard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Up Arrow 6"/>
          <p:cNvSpPr/>
          <p:nvPr/>
        </p:nvSpPr>
        <p:spPr>
          <a:xfrm>
            <a:off x="7467600" y="762000"/>
            <a:ext cx="4572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219200" y="685800"/>
            <a:ext cx="4572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876800" y="37338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2971800" y="3048000"/>
            <a:ext cx="6096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-Right-Up Arrow 13"/>
          <p:cNvSpPr/>
          <p:nvPr/>
        </p:nvSpPr>
        <p:spPr>
          <a:xfrm>
            <a:off x="6096000" y="1828800"/>
            <a:ext cx="838200" cy="11430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>
            <a:off x="2286000" y="6096000"/>
            <a:ext cx="8382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0" y="1524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This displays the no. of red bricks hit.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2819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red ball  which is used to hit the brick.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473005"/>
            <a:ext cx="16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The base that is controlled by the play to prevent the red ball from hitting the ground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35052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brick that should be hit to increase score.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1371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Obstacles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1524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Displays the number of lives left.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05800" cy="1371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omic Sans MS" pitchFamily="66" charset="0"/>
              </a:rPr>
              <a:t>After loosing all 10 lives, the game will be over  and a new screen will be displayed that will show the score and the option to continue or exit the game.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4" descr="Capture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8534400" cy="541020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228600"/>
            <a:ext cx="9143999" cy="6629400"/>
          </a:xfrm>
        </p:spPr>
      </p:pic>
      <p:sp>
        <p:nvSpPr>
          <p:cNvPr id="6" name="Left-Right-Up Arrow 5"/>
          <p:cNvSpPr/>
          <p:nvPr/>
        </p:nvSpPr>
        <p:spPr>
          <a:xfrm>
            <a:off x="6019800" y="1981200"/>
            <a:ext cx="762000" cy="11430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114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These are the objects of class brick1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09800" y="32766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2971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the object of class ball.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2819400" y="6172200"/>
            <a:ext cx="457200" cy="304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943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Object of class paddle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191000" y="4267200"/>
            <a:ext cx="3048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81400" y="510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Object Of Class brick2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For </a:t>
            </a:r>
            <a:r>
              <a:rPr lang="en-US" sz="4400" u="sng" dirty="0" err="1" smtClean="0"/>
              <a:t>HighScore</a:t>
            </a:r>
            <a:r>
              <a:rPr lang="en-US" sz="4400" u="sng" dirty="0" smtClean="0"/>
              <a:t>: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File operation was employed to include high score. </a:t>
            </a:r>
          </a:p>
          <a:p>
            <a:r>
              <a:rPr lang="en-US" sz="2400" dirty="0" smtClean="0">
                <a:latin typeface="Comic Sans MS" pitchFamily="66" charset="0"/>
              </a:rPr>
              <a:t>Fstream header file was used. It contains necessary definitions of functions used to manipulate file.</a:t>
            </a:r>
          </a:p>
          <a:p>
            <a:r>
              <a:rPr lang="en-US" sz="2400" dirty="0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fstream and ofstream classes  were used to extract and store values in file.  </a:t>
            </a:r>
          </a:p>
          <a:p>
            <a:r>
              <a:rPr lang="en-US" sz="2400" dirty="0" smtClean="0">
                <a:latin typeface="Comic Sans MS" pitchFamily="66" charset="0"/>
              </a:rPr>
              <a:t>If a user makes a score higher than the previous high score then the new score is set as high score and stored in file.</a:t>
            </a:r>
          </a:p>
          <a:p>
            <a:r>
              <a:rPr lang="en-US" sz="2400" dirty="0" smtClean="0">
                <a:latin typeface="Comic Sans MS" pitchFamily="66" charset="0"/>
              </a:rPr>
              <a:t>The high score is displayed in menu.   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For </a:t>
            </a:r>
            <a:r>
              <a:rPr lang="en-US" sz="4400" u="sng" dirty="0" err="1" smtClean="0"/>
              <a:t>HighScore</a:t>
            </a:r>
            <a:r>
              <a:rPr lang="en-US" sz="4400" u="sng" dirty="0" smtClean="0"/>
              <a:t>: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File operation was employed to include high score. </a:t>
            </a:r>
          </a:p>
          <a:p>
            <a:r>
              <a:rPr lang="en-US" sz="2400" dirty="0" smtClean="0">
                <a:latin typeface="Comic Sans MS" pitchFamily="66" charset="0"/>
              </a:rPr>
              <a:t>Fstream header file was used. It contains necessary definitions of functions used to manipulate file.</a:t>
            </a:r>
          </a:p>
          <a:p>
            <a:r>
              <a:rPr lang="en-US" sz="2400" dirty="0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fstream and ofstream classes  were used to extract and store values in file.  </a:t>
            </a:r>
          </a:p>
          <a:p>
            <a:r>
              <a:rPr lang="en-US" sz="2400" dirty="0" smtClean="0">
                <a:latin typeface="Comic Sans MS" pitchFamily="66" charset="0"/>
              </a:rPr>
              <a:t>If a user makes a score higher than the previous high score then the new score is set as high score and stored in file.</a:t>
            </a:r>
          </a:p>
          <a:p>
            <a:r>
              <a:rPr lang="en-US" sz="2400" dirty="0" smtClean="0">
                <a:latin typeface="Comic Sans MS" pitchFamily="66" charset="0"/>
              </a:rPr>
              <a:t>The high score is displayed in menu.   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</TotalTime>
  <Words>655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DX BALL</vt:lpstr>
      <vt:lpstr>Introduction:</vt:lpstr>
      <vt:lpstr>About SDL:</vt:lpstr>
      <vt:lpstr>The Game:</vt:lpstr>
      <vt:lpstr>Slide 5</vt:lpstr>
      <vt:lpstr>Slide 6</vt:lpstr>
      <vt:lpstr>Slide 7</vt:lpstr>
      <vt:lpstr>For HighScore:</vt:lpstr>
      <vt:lpstr>For HighScore:</vt:lpstr>
      <vt:lpstr>Error in the game:</vt:lpstr>
      <vt:lpstr>Removal of error:</vt:lpstr>
      <vt:lpstr>What we learnt from this project: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 BALL</dc:title>
  <dc:creator>Prateek Raj Joshi</dc:creator>
  <cp:lastModifiedBy>User</cp:lastModifiedBy>
  <cp:revision>24</cp:revision>
  <dcterms:created xsi:type="dcterms:W3CDTF">2006-08-16T00:00:00Z</dcterms:created>
  <dcterms:modified xsi:type="dcterms:W3CDTF">2015-03-25T05:17:57Z</dcterms:modified>
</cp:coreProperties>
</file>