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016" y="154686"/>
            <a:ext cx="9783648" cy="119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561" y="1793493"/>
            <a:ext cx="6614795" cy="339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rateek-rao-9b2a43285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platform.cloud.ibm.com/dashboards/380a93e5-f4a1-4e4d-9841-4966b65d676b/view/4c21e17d12b36af74bfcc0e407cf7a0f7d35250fbabb8456d6d77b490a327397f33b1590c87c1d5b89130561a5bf110ac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D649B"/>
                </a:solidFill>
              </a:rPr>
              <a:t>STACK</a:t>
            </a:r>
            <a:r>
              <a:rPr spc="-120" dirty="0">
                <a:solidFill>
                  <a:srgbClr val="0D649B"/>
                </a:solidFill>
              </a:rPr>
              <a:t> </a:t>
            </a:r>
            <a:r>
              <a:rPr spc="-10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1828" y="2778709"/>
            <a:ext cx="4902200" cy="347069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1" dirty="0">
                <a:solidFill>
                  <a:srgbClr val="0D649B"/>
                </a:solidFill>
                <a:latin typeface="Courier New"/>
                <a:cs typeface="Courier New"/>
              </a:rPr>
              <a:t>DEVELOPER</a:t>
            </a:r>
            <a:r>
              <a:rPr sz="4000" b="1" spc="-220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4000" b="1" spc="-10" dirty="0">
                <a:solidFill>
                  <a:srgbClr val="0D649B"/>
                </a:solidFill>
                <a:latin typeface="Courier New"/>
                <a:cs typeface="Courier New"/>
              </a:rPr>
              <a:t>SURVEY </a:t>
            </a:r>
            <a:r>
              <a:rPr sz="4000" b="1" spc="-20" dirty="0">
                <a:solidFill>
                  <a:srgbClr val="0D649B"/>
                </a:solidFill>
                <a:latin typeface="Courier New"/>
                <a:cs typeface="Courier New"/>
              </a:rPr>
              <a:t>2019</a:t>
            </a:r>
            <a:endParaRPr sz="4000" dirty="0">
              <a:latin typeface="Courier New"/>
              <a:cs typeface="Courier New"/>
            </a:endParaRP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IN" sz="2800" spc="-20" dirty="0">
                <a:solidFill>
                  <a:srgbClr val="006FC0"/>
                </a:solidFill>
                <a:latin typeface="Calibri"/>
                <a:cs typeface="Calibri"/>
              </a:rPr>
              <a:t>PRATEEK  RAO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IN" sz="2800" spc="-20" dirty="0">
                <a:solidFill>
                  <a:srgbClr val="006FC0"/>
                </a:solidFill>
                <a:latin typeface="Calibri"/>
                <a:cs typeface="Calibri"/>
              </a:rPr>
              <a:t>JUNE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19/202</a:t>
            </a:r>
            <a:r>
              <a:rPr lang="en-IN" sz="2800" spc="-1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000" b="0" i="0" dirty="0">
                <a:effectLst/>
                <a:highlight>
                  <a:srgbClr val="FFFFFF"/>
                </a:highlight>
                <a:latin typeface="-apple-system"/>
                <a:hlinkClick r:id="rId6"/>
              </a:rPr>
              <a:t>www.linkedin.com/in/prateek-rao-9b2a43285</a:t>
            </a:r>
            <a:endParaRPr lang="en-IN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242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DATABASE</a:t>
            </a:r>
            <a:r>
              <a:rPr spc="-135" dirty="0"/>
              <a:t> </a:t>
            </a:r>
            <a:r>
              <a:rPr dirty="0"/>
              <a:t>TRENDS</a:t>
            </a:r>
            <a:r>
              <a:rPr spc="-17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FINDINGS</a:t>
            </a:r>
            <a:r>
              <a:rPr spc="-140" dirty="0"/>
              <a:t> </a:t>
            </a:r>
            <a:r>
              <a:rPr spc="-50" dirty="0"/>
              <a:t>&amp;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732049"/>
            <a:ext cx="4971415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0029" marR="67945" indent="-22796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Lack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SQL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Increasing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PostgreSQL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4918075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losing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0029" marR="527050" indent="-227329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PostgreSQL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	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638" y="2950591"/>
            <a:ext cx="4548505" cy="186943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https://dataplatform.cloud.ibm.com/da</a:t>
            </a:r>
            <a:r>
              <a:rPr sz="2200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shboards/380a93e5-f4a1-</a:t>
            </a:r>
            <a:r>
              <a:rPr sz="2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4e4d-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9841-</a:t>
            </a:r>
            <a:r>
              <a:rPr sz="2200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4966b65d676b/view/4c21e17d12b36af</a:t>
            </a:r>
            <a:r>
              <a:rPr sz="2200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74bfcc0e407cf7a0f7d35250fbabb8456d</a:t>
            </a:r>
            <a:r>
              <a:rPr sz="2200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6d77b490a327397f33b1590c87c1d5b8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9130561a5bf110acc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CURRENT</a:t>
            </a:r>
            <a:r>
              <a:rPr spc="-204" dirty="0"/>
              <a:t> </a:t>
            </a:r>
            <a:r>
              <a:rPr dirty="0"/>
              <a:t>TECHNOLOGY</a:t>
            </a:r>
            <a:r>
              <a:rPr spc="-204" dirty="0"/>
              <a:t> </a:t>
            </a:r>
            <a:r>
              <a:rPr spc="-10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190" dirty="0"/>
              <a:t> </a:t>
            </a:r>
            <a:r>
              <a:rPr dirty="0"/>
              <a:t>TECHNOLOGY</a:t>
            </a:r>
            <a:r>
              <a:rPr spc="-185" dirty="0"/>
              <a:t> </a:t>
            </a:r>
            <a:r>
              <a:rPr spc="-1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DEMOGRAPHICS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DISCUSSION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OVERALL</a:t>
            </a:r>
            <a:r>
              <a:rPr spc="-125" dirty="0"/>
              <a:t> </a:t>
            </a:r>
            <a:r>
              <a:rPr dirty="0"/>
              <a:t>FINDINGS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16479"/>
            <a:ext cx="440944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311785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widely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and 	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0029" marR="1012825" indent="-22796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Over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90%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male 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mostly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500824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42989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web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frames</a:t>
            </a:r>
            <a:r>
              <a:rPr sz="280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gaining</a:t>
            </a:r>
            <a:r>
              <a:rPr sz="28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location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0029" marR="148590" indent="-227329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without 	postgrad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3276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Developers</a:t>
            </a:r>
            <a:r>
              <a:rPr spc="-5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people</a:t>
            </a:r>
            <a:r>
              <a:rPr spc="-4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very</a:t>
            </a:r>
            <a:r>
              <a:rPr spc="-45" dirty="0"/>
              <a:t> </a:t>
            </a:r>
            <a:r>
              <a:rPr spc="-10" dirty="0"/>
              <a:t>marked 	characteristics.</a:t>
            </a:r>
          </a:p>
          <a:p>
            <a:pPr marL="240029" marR="5080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5" dirty="0"/>
              <a:t> </a:t>
            </a:r>
            <a:r>
              <a:rPr dirty="0"/>
              <a:t>idea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popularity</a:t>
            </a:r>
            <a:r>
              <a:rPr spc="-55" dirty="0"/>
              <a:t> </a:t>
            </a:r>
            <a:r>
              <a:rPr dirty="0"/>
              <a:t>trends</a:t>
            </a:r>
            <a:r>
              <a:rPr spc="-5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different 	</a:t>
            </a:r>
            <a:r>
              <a:rPr dirty="0"/>
              <a:t>tools,</a:t>
            </a:r>
            <a:r>
              <a:rPr spc="-80" dirty="0"/>
              <a:t> </a:t>
            </a:r>
            <a:r>
              <a:rPr spc="-10" dirty="0"/>
              <a:t>platforms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languages</a:t>
            </a:r>
            <a:r>
              <a:rPr spc="-85" dirty="0"/>
              <a:t> </a:t>
            </a:r>
            <a:r>
              <a:rPr dirty="0"/>
              <a:t>can</a:t>
            </a:r>
            <a:r>
              <a:rPr spc="-85" dirty="0"/>
              <a:t> </a:t>
            </a:r>
            <a:r>
              <a:rPr spc="-25" dirty="0"/>
              <a:t>be 	</a:t>
            </a:r>
            <a:r>
              <a:rPr spc="-10" dirty="0"/>
              <a:t>obtained.</a:t>
            </a:r>
          </a:p>
          <a:p>
            <a:pPr marL="240029" marR="1348105" indent="-227329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job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done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spread 	</a:t>
            </a:r>
            <a:r>
              <a:rPr dirty="0"/>
              <a:t>accessibility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this</a:t>
            </a:r>
            <a:r>
              <a:rPr spc="-75" dirty="0"/>
              <a:t> </a:t>
            </a:r>
            <a:r>
              <a:rPr dirty="0"/>
              <a:t>labor</a:t>
            </a:r>
            <a:r>
              <a:rPr spc="-65" dirty="0"/>
              <a:t> </a:t>
            </a:r>
            <a:r>
              <a:rPr spc="-10" dirty="0"/>
              <a:t>market</a:t>
            </a:r>
            <a:r>
              <a:rPr spc="-75" dirty="0"/>
              <a:t> </a:t>
            </a:r>
            <a:r>
              <a:rPr spc="-25" dirty="0"/>
              <a:t>to 	</a:t>
            </a:r>
            <a:r>
              <a:rPr dirty="0"/>
              <a:t>countries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development.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AGE</a:t>
            </a:r>
            <a:r>
              <a:rPr spc="-175" dirty="0"/>
              <a:t> </a:t>
            </a:r>
            <a:r>
              <a:rPr dirty="0"/>
              <a:t>DISTRIBUTION</a:t>
            </a:r>
            <a:r>
              <a:rPr spc="-175" dirty="0"/>
              <a:t> </a:t>
            </a:r>
            <a:r>
              <a:rPr spc="-10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812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15160"/>
            <a:ext cx="2864485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/>
              <a:t>JOB</a:t>
            </a:r>
            <a:r>
              <a:rPr spc="-75" dirty="0"/>
              <a:t> </a:t>
            </a:r>
            <a:r>
              <a:rPr spc="-10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POPULAR</a:t>
            </a:r>
            <a:r>
              <a:rPr spc="-170" dirty="0"/>
              <a:t> </a:t>
            </a:r>
            <a:r>
              <a:rPr spc="-10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96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95"/>
              </a:spcBef>
            </a:pPr>
            <a:r>
              <a:rPr dirty="0"/>
              <a:t>EXECUTIVE</a:t>
            </a:r>
            <a:r>
              <a:rPr spc="-22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15160"/>
            <a:ext cx="6569709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previously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exposed.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2" y="2245232"/>
            <a:ext cx="6511290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going.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588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638064"/>
            <a:ext cx="670496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1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composition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25" dirty="0"/>
              <a:t> </a:t>
            </a:r>
            <a:r>
              <a:rPr dirty="0"/>
              <a:t>LANGUAGE</a:t>
            </a:r>
            <a:r>
              <a:rPr spc="-225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148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as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fastest-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growing.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-</a:t>
            </a:r>
            <a:r>
              <a:rPr sz="28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73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Possible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migration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378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190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93493"/>
            <a:ext cx="139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435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PROGRAMMING LANGUAGE TRENDS</vt:lpstr>
      <vt:lpstr>PowerPoint Presentation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theprateekrao17@gmail.com</cp:lastModifiedBy>
  <cp:revision>1</cp:revision>
  <dcterms:created xsi:type="dcterms:W3CDTF">2024-06-19T08:36:08Z</dcterms:created>
  <dcterms:modified xsi:type="dcterms:W3CDTF">2024-06-19T08:37:50Z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2024-06-19T00:00:00Z</vt:filetime>
  </property>
  <property fmtid="{D5CDD505-2E9C-101B-9397-08002B2CF9AE}" pid="5" name="Producer">
    <vt:lpwstr>Microsoft® PowerPoint® LTSC</vt:lpwstr>
  </property>
</Properties>
</file>