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B069AB-60F3-42F9-832C-0102A358A65D}" v="61" dt="2024-04-21T12:06:20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eek Rastogi" userId="0b3f9501325c9e03" providerId="Windows Live" clId="Web-{8EB069AB-60F3-42F9-832C-0102A358A65D}"/>
    <pc:docChg chg="modSld">
      <pc:chgData name="Prateek Rastogi" userId="0b3f9501325c9e03" providerId="Windows Live" clId="Web-{8EB069AB-60F3-42F9-832C-0102A358A65D}" dt="2024-04-21T12:06:20.290" v="60" actId="20577"/>
      <pc:docMkLst>
        <pc:docMk/>
      </pc:docMkLst>
      <pc:sldChg chg="modSp">
        <pc:chgData name="Prateek Rastogi" userId="0b3f9501325c9e03" providerId="Windows Live" clId="Web-{8EB069AB-60F3-42F9-832C-0102A358A65D}" dt="2024-04-21T12:06:20.290" v="60" actId="20577"/>
        <pc:sldMkLst>
          <pc:docMk/>
          <pc:sldMk cId="1534656839" sldId="256"/>
        </pc:sldMkLst>
        <pc:spChg chg="mod">
          <ac:chgData name="Prateek Rastogi" userId="0b3f9501325c9e03" providerId="Windows Live" clId="Web-{8EB069AB-60F3-42F9-832C-0102A358A65D}" dt="2024-04-21T12:06:20.290" v="60" actId="20577"/>
          <ac:spMkLst>
            <pc:docMk/>
            <pc:sldMk cId="1534656839" sldId="256"/>
            <ac:spMk id="3" creationId="{A7908EA1-F80A-440B-A686-DFD9D94AEA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AE802-4DAC-420C-BC9A-5A3B44E9211E}" type="datetimeFigureOut">
              <a:rPr lang="en-US" smtClean="0"/>
              <a:t>4/21/24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7B71-EA53-443B-934D-30BAFD60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81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768B5-E07C-465D-8E73-F8C487433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12922-FABC-4EB7-820E-54F5DAA78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4FE9A-EA30-4D81-A330-37F3C5F1D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1841-E473-4C06-B779-35D1C35EB7CA}" type="datetime1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B82C7-7D13-429A-91A8-334D26EAB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CBD36-FA73-4082-B4CC-BC5F67513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94BC-32F0-4895-A046-1DB78F43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F6C7A-4029-4D3A-AB65-DF48329A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C94E8-CD34-40C1-A952-3F8D5C9E3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8985D-60C5-48FC-A029-EEB1C4029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1C0F-C3F2-4993-8464-1ED5BE3898C5}" type="datetime1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8CC4D-CE5C-40F3-8884-25040C93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155A1-03C8-4665-BC58-18A99658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94BC-32F0-4895-A046-1DB78F43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5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1D9448-AC41-4C3B-8400-BFC734FA8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56A32-F977-4483-A308-15FFEDFC1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5D037-9609-4671-863B-E2BF02950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F8F5-63E5-4934-94FC-817CAE7FE7A7}" type="datetime1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B490D-DBF5-46CE-9AEA-14F777996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ADB22-BD1B-420E-9EBF-5785CBD1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94BC-32F0-4895-A046-1DB78F43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45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6D26C-B667-4B53-A6B5-95CD9E5A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DEEBB-D2B7-428D-8C54-2A936BAD3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96795-A04F-4245-8C23-0F6061E2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3C8E-81F3-45A0-B929-5FBAB15F916C}" type="datetime1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7425E-3BCA-45BF-8571-0548B44C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6D047-67A1-4AC9-9997-0BFAA987C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94BC-32F0-4895-A046-1DB78F43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0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6CB8-05E0-441B-8B17-AE76C7517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4941A-3EE7-429C-B65D-AE7F7F944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66658-CB33-47E6-96D5-6E90C5209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F680-4E3B-42D4-B703-FCC3A5161236}" type="datetime1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3A673-3DA6-4B5C-B49F-68A48F2E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DB95A-1750-43A7-8BBE-8D71A8C3F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94BC-32F0-4895-A046-1DB78F43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8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BA0F-7B0D-4A82-BD78-579F1037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41C76-FEF8-49BB-93DA-733E939C7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20138-4CB2-45AF-B654-7BB9B638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55F7C-268B-467A-91B0-4CFCB16C4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30275-0BA3-44A6-9532-E1BB5C3BDFDC}" type="datetime1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D795E-1171-468C-B03B-CB9BBB320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E773C-64AF-407D-BD3D-8C5F59A1B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94BC-32F0-4895-A046-1DB78F43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2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B8535-AA41-4952-B005-1CA7E5BE9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1D723-0DF4-4DEC-B241-1BB232BFA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7FE9B-31A9-4D9F-B05C-5265D4548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F57FE-35B8-4AF5-A2B2-FAB99A172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3619D-D99C-4260-B5DB-EAABC9A3E9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59399B-A83A-4C37-BEAB-893D39407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6B98-1B69-4687-A0F2-8E3913A3F995}" type="datetime1">
              <a:rPr lang="en-US" smtClean="0"/>
              <a:t>4/21/24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944D70-A712-47BB-9F51-5C26ED486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879A17-24AB-498A-8747-1FCFD06A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94BC-32F0-4895-A046-1DB78F43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1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5B437-1B39-4A0D-A78B-6B35870B4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4810DB-E580-4B23-B660-4C2A1868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FFAF-869E-4CA1-BCB6-F79E4B951CCF}" type="datetime1">
              <a:rPr lang="en-US" smtClean="0"/>
              <a:t>4/21/24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39DAE-A9A6-40CF-9676-F00FDF88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CF402-4A8C-435A-9AB8-FBE75B7F4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94BC-32F0-4895-A046-1DB78F43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4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D22C02-859C-44C9-BC8D-31746BEB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4B2F-E3EE-4794-A62C-014BB17B987B}" type="datetime1">
              <a:rPr lang="en-US" smtClean="0"/>
              <a:t>4/21/24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49423B-CC6C-4D79-AF23-A14FFC5B4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989E5-8D94-4B24-859D-7AB8525B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94BC-32F0-4895-A046-1DB78F43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7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C916-4973-4828-AAD5-9DB088B71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E5427-A9CB-4181-B9A0-9B03F4AF4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88A85-755A-42C3-B070-D6A107F25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DE5CC-6EF4-4FA8-BF7B-E41F5287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C866-F7D7-4F89-BDD4-339CD38A7EBB}" type="datetime1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683E7-9804-496F-9624-2CCD055A1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EFE8C-5CC1-4750-AD98-E97C9303D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94BC-32F0-4895-A046-1DB78F43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9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86D8-09DC-4A7F-B089-4E285AB5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838407-ADBD-4B2F-B7D5-5880DDF28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F41D9-BE0F-49F8-A484-E2ACC2DE9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2A8C9-ABD5-455D-8A77-38A936182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6902D-14A9-48A4-A4D5-A1309A620821}" type="datetime1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BCDBB-0DE9-44E9-A076-1C1E52687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AD5DB-61E7-40A4-A5A2-DCFB83168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94BC-32F0-4895-A046-1DB78F43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5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22391-E8C9-400E-83EB-172BEBA5C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64DCF-CCA8-4801-A027-784179DF3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9329D-D110-44F9-AB52-500A0EB4F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689D8-2B00-410D-95B7-33A1E88AC2D5}" type="datetime1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E9D2E-5B42-4FAB-A951-8306F2FE3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A97AC-8F4D-41F8-8F17-18FA5D99B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994BC-32F0-4895-A046-1DB78F43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3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F38B58-11A8-4D88-B0E5-DB07000AE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56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Prateek Rastogi</dc:creator>
  <cp:lastModifiedBy>Prateek Rastogi</cp:lastModifiedBy>
  <cp:revision>15</cp:revision>
  <dcterms:created xsi:type="dcterms:W3CDTF">2019-12-03T16:19:19Z</dcterms:created>
  <dcterms:modified xsi:type="dcterms:W3CDTF">2024-04-21T12:08:14Z</dcterms:modified>
</cp:coreProperties>
</file>