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976" y="1385502"/>
            <a:ext cx="195243" cy="2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FUDrastogiprateek (2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5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78" y="4042977"/>
            <a:ext cx="109823" cy="1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28" y="4042977"/>
            <a:ext cx="109823" cy="1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03" y="5062152"/>
            <a:ext cx="117145" cy="17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Custom</PresentationFormat>
  <Paragraphs>0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Prateek Rastogi</dc:creator>
  <cp:keywords/>
  <dc:description>generated using python-pptx</dc:description>
  <cp:lastModifiedBy>Prateek Rastogi</cp:lastModifiedBy>
  <cp:revision>15</cp:revision>
  <dcterms:created xsi:type="dcterms:W3CDTF">2013-01-27T09:14:16Z</dcterms:created>
  <dcterms:modified xsi:type="dcterms:W3CDTF">2017-03-13T06:57:10Z</dcterms:modified>
  <cp:category/>
</cp:coreProperties>
</file>