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9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1FE6F-6987-42F3-9CF4-6F91F8DFE113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CC1EF-032A-4589-90D0-08813B54C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CC1EF-032A-4589-90D0-08813B54C6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4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5" Type="http://schemas.openxmlformats.org/officeDocument/2006/relationships/image" Target="../media/image3.png" /><Relationship Id="rId4" Type="http://schemas.openxmlformats.org/officeDocument/2006/relationships/notesSlide" Target="../notesSlides/notesSlid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76" y="1385502"/>
            <a:ext cx="195243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FUDrastogiprateek 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78" y="4042977"/>
            <a:ext cx="109823" cy="1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28" y="4042977"/>
            <a:ext cx="109823" cy="1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03" y="5062152"/>
            <a:ext cx="117145" cy="17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Custom</PresentationFormat>
  <Paragraphs>1</Paragraphs>
  <Slides>14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Prateek Rastogi</dc:creator>
  <cp:keywords/>
  <dc:description>generated using python-pptx</dc:description>
  <cp:lastModifiedBy>Prateek Rastogi</cp:lastModifiedBy>
  <cp:revision>16</cp:revision>
  <dcterms:created xsi:type="dcterms:W3CDTF">2013-01-27T09:14:16Z</dcterms:created>
  <dcterms:modified xsi:type="dcterms:W3CDTF">2021-12-21T11:04:50Z</dcterms:modified>
  <cp:category/>
</cp:coreProperties>
</file>