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21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mailto:prateek.rastogi@pm.me" TargetMode="External"/><Relationship Id="rId1" Type="http://schemas.openxmlformats.org/officeDocument/2006/relationships/hyperlink" Target="https://bit.ly/2pXUhSo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mailto:prateek.rastogi@pm.me" TargetMode="External"/><Relationship Id="rId1" Type="http://schemas.openxmlformats.org/officeDocument/2006/relationships/hyperlink" Target="https://bit.ly/2pXUhSo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B05107-057D-4622-9049-98667DB98BE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3D72A4-FE90-4FAA-8082-1A64011F9E11}">
      <dgm:prSet/>
      <dgm:spPr>
        <a:solidFill>
          <a:schemeClr val="accent4"/>
        </a:solidFill>
      </dgm:spPr>
      <dgm:t>
        <a:bodyPr anchor="ctr" anchorCtr="1"/>
        <a:lstStyle/>
        <a:p>
          <a:r>
            <a:rPr lang="en-US" dirty="0"/>
            <a:t>Know: </a:t>
          </a:r>
          <a:r>
            <a:rPr lang="en-US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https://bit.ly/</a:t>
          </a:r>
          <a:r>
            <a:rPr lang="en-US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2pXUhSo</a:t>
          </a:r>
          <a:r>
            <a:rPr lang="en-US"/>
            <a:t>  Talk</a:t>
          </a:r>
          <a:r>
            <a:rPr lang="en-US" dirty="0"/>
            <a:t>: </a:t>
          </a:r>
          <a:r>
            <a:rPr lang="en-US" dirty="0"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prateek.rastogi@pm</a:t>
          </a:r>
          <a:r>
            <a:rPr lang="en-US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.</a:t>
          </a:r>
          <a:r>
            <a:rPr lang="en-US" dirty="0"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me</a:t>
          </a:r>
          <a:endParaRPr lang="en-US" dirty="0"/>
        </a:p>
      </dgm:t>
    </dgm:pt>
    <dgm:pt modelId="{533EB9BD-B7C3-40FE-851B-CCD6E8B489B3}" type="parTrans" cxnId="{0156C154-3B4D-46C0-B020-FC1ABBB11AE9}">
      <dgm:prSet/>
      <dgm:spPr/>
      <dgm:t>
        <a:bodyPr/>
        <a:lstStyle/>
        <a:p>
          <a:endParaRPr lang="en-US"/>
        </a:p>
      </dgm:t>
    </dgm:pt>
    <dgm:pt modelId="{32B255CC-8BEE-4A57-A4ED-01D78D7DDA86}" type="sibTrans" cxnId="{0156C154-3B4D-46C0-B020-FC1ABBB11AE9}">
      <dgm:prSet/>
      <dgm:spPr/>
      <dgm:t>
        <a:bodyPr/>
        <a:lstStyle/>
        <a:p>
          <a:endParaRPr lang="en-US"/>
        </a:p>
      </dgm:t>
    </dgm:pt>
    <dgm:pt modelId="{9DDBB183-5AFE-4C25-B930-F0C2368FBAC5}" type="pres">
      <dgm:prSet presAssocID="{D6B05107-057D-4622-9049-98667DB98BE3}" presName="linear" presStyleCnt="0">
        <dgm:presLayoutVars>
          <dgm:animLvl val="lvl"/>
          <dgm:resizeHandles val="exact"/>
        </dgm:presLayoutVars>
      </dgm:prSet>
      <dgm:spPr/>
    </dgm:pt>
    <dgm:pt modelId="{53862D24-20D6-4D95-ABB1-6BF419C97136}" type="pres">
      <dgm:prSet presAssocID="{D53D72A4-FE90-4FAA-8082-1A64011F9E1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742D714-4BC0-4015-A10D-E93FEED9FFE0}" type="presOf" srcId="{D6B05107-057D-4622-9049-98667DB98BE3}" destId="{9DDBB183-5AFE-4C25-B930-F0C2368FBAC5}" srcOrd="0" destOrd="0" presId="urn:microsoft.com/office/officeart/2005/8/layout/vList2"/>
    <dgm:cxn modelId="{337DF322-6164-423B-A04C-3661D90D9B06}" type="presOf" srcId="{D53D72A4-FE90-4FAA-8082-1A64011F9E11}" destId="{53862D24-20D6-4D95-ABB1-6BF419C97136}" srcOrd="0" destOrd="0" presId="urn:microsoft.com/office/officeart/2005/8/layout/vList2"/>
    <dgm:cxn modelId="{0156C154-3B4D-46C0-B020-FC1ABBB11AE9}" srcId="{D6B05107-057D-4622-9049-98667DB98BE3}" destId="{D53D72A4-FE90-4FAA-8082-1A64011F9E11}" srcOrd="0" destOrd="0" parTransId="{533EB9BD-B7C3-40FE-851B-CCD6E8B489B3}" sibTransId="{32B255CC-8BEE-4A57-A4ED-01D78D7DDA86}"/>
    <dgm:cxn modelId="{54E62BAD-392E-413E-B159-F4E5B4BD7F3F}" type="presParOf" srcId="{9DDBB183-5AFE-4C25-B930-F0C2368FBAC5}" destId="{53862D24-20D6-4D95-ABB1-6BF419C9713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62D24-20D6-4D95-ABB1-6BF419C97136}">
      <dsp:nvSpPr>
        <dsp:cNvPr id="0" name=""/>
        <dsp:cNvSpPr/>
      </dsp:nvSpPr>
      <dsp:spPr>
        <a:xfrm>
          <a:off x="0" y="38652"/>
          <a:ext cx="4114800" cy="287819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1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Know: </a:t>
          </a:r>
          <a:r>
            <a:rPr lang="en-US" sz="120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https://bit.ly/</a:t>
          </a:r>
          <a:r>
            <a:rPr lang="en-US" sz="1200" kern="120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2pXUhSo</a:t>
          </a:r>
          <a:r>
            <a:rPr lang="en-US" sz="1200" kern="1200"/>
            <a:t>  Talk</a:t>
          </a:r>
          <a:r>
            <a:rPr lang="en-US" sz="1200" kern="1200" dirty="0"/>
            <a:t>: </a:t>
          </a:r>
          <a:r>
            <a:rPr lang="en-US" sz="1200" kern="1200" dirty="0"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prateek.rastogi@pm</a:t>
          </a:r>
          <a:r>
            <a:rPr lang="en-US" sz="1200" kern="1200" dirty="0">
              <a:solidFill>
                <a:schemeClr val="bg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.</a:t>
          </a:r>
          <a:r>
            <a:rPr lang="en-US" sz="1200" kern="1200" dirty="0"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me</a:t>
          </a:r>
          <a:endParaRPr lang="en-US" sz="1200" kern="1200" dirty="0"/>
        </a:p>
      </dsp:txBody>
      <dsp:txXfrm>
        <a:off x="14050" y="52702"/>
        <a:ext cx="4086700" cy="259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AE802-4DAC-420C-BC9A-5A3B44E9211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7B71-EA53-443B-934D-30BAFD60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81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768B5-E07C-465D-8E73-F8C487433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12922-FABC-4EB7-820E-54F5DAA78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4FE9A-EA30-4D81-A330-37F3C5F1D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1841-E473-4C06-B779-35D1C35EB7CA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B82C7-7D13-429A-91A8-334D26EA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CBD36-FA73-4082-B4CC-BC5F6751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94BC-32F0-4895-A046-1DB78F43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F6C7A-4029-4D3A-AB65-DF48329A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C94E8-CD34-40C1-A952-3F8D5C9E3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8985D-60C5-48FC-A029-EEB1C4029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1C0F-C3F2-4993-8464-1ED5BE3898C5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8CC4D-CE5C-40F3-8884-25040C93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155A1-03C8-4665-BC58-18A99658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94BC-32F0-4895-A046-1DB78F43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5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1D9448-AC41-4C3B-8400-BFC734FA8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56A32-F977-4483-A308-15FFEDFC1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5D037-9609-4671-863B-E2BF0295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F8F5-63E5-4934-94FC-817CAE7FE7A7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B490D-DBF5-46CE-9AEA-14F77799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ADB22-BD1B-420E-9EBF-5785CBD1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94BC-32F0-4895-A046-1DB78F43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4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6D26C-B667-4B53-A6B5-95CD9E5A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DEEBB-D2B7-428D-8C54-2A936BAD3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96795-A04F-4245-8C23-0F6061E2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C8E-81F3-45A0-B929-5FBAB15F916C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7425E-3BCA-45BF-8571-0548B44C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6D047-67A1-4AC9-9997-0BFAA987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94BC-32F0-4895-A046-1DB78F43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0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6CB8-05E0-441B-8B17-AE76C7517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4941A-3EE7-429C-B65D-AE7F7F944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66658-CB33-47E6-96D5-6E90C5209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F680-4E3B-42D4-B703-FCC3A5161236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3A673-3DA6-4B5C-B49F-68A48F2E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DB95A-1750-43A7-8BBE-8D71A8C3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94BC-32F0-4895-A046-1DB78F43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8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BA0F-7B0D-4A82-BD78-579F1037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41C76-FEF8-49BB-93DA-733E939C7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20138-4CB2-45AF-B654-7BB9B638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55F7C-268B-467A-91B0-4CFCB16C4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0275-0BA3-44A6-9532-E1BB5C3BDFDC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D795E-1171-468C-B03B-CB9BBB320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E773C-64AF-407D-BD3D-8C5F59A1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94BC-32F0-4895-A046-1DB78F43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2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B8535-AA41-4952-B005-1CA7E5BE9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1D723-0DF4-4DEC-B241-1BB232BFA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7FE9B-31A9-4D9F-B05C-5265D4548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F57FE-35B8-4AF5-A2B2-FAB99A172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3619D-D99C-4260-B5DB-EAABC9A3E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59399B-A83A-4C37-BEAB-893D39407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6B98-1B69-4687-A0F2-8E3913A3F995}" type="datetime1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944D70-A712-47BB-9F51-5C26ED486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879A17-24AB-498A-8747-1FCFD06A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94BC-32F0-4895-A046-1DB78F43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1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B437-1B39-4A0D-A78B-6B35870B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4810DB-E580-4B23-B660-4C2A1868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FFAF-869E-4CA1-BCB6-F79E4B951CCF}" type="datetime1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39DAE-A9A6-40CF-9676-F00FDF88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CF402-4A8C-435A-9AB8-FBE75B7F4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94BC-32F0-4895-A046-1DB78F43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4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22C02-859C-44C9-BC8D-31746BEB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4B2F-E3EE-4794-A62C-014BB17B987B}" type="datetime1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9423B-CC6C-4D79-AF23-A14FFC5B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989E5-8D94-4B24-859D-7AB8525B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94BC-32F0-4895-A046-1DB78F43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7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C916-4973-4828-AAD5-9DB088B71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E5427-A9CB-4181-B9A0-9B03F4AF4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88A85-755A-42C3-B070-D6A107F25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DE5CC-6EF4-4FA8-BF7B-E41F5287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C866-F7D7-4F89-BDD4-339CD38A7EBB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683E7-9804-496F-9624-2CCD055A1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EFE8C-5CC1-4750-AD98-E97C9303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94BC-32F0-4895-A046-1DB78F43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9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86D8-09DC-4A7F-B089-4E285AB5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838407-ADBD-4B2F-B7D5-5880DDF28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F41D9-BE0F-49F8-A484-E2ACC2DE9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2A8C9-ABD5-455D-8A77-38A936182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6902D-14A9-48A4-A4D5-A1309A620821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BCDBB-0DE9-44E9-A076-1C1E52687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AD5DB-61E7-40A4-A5A2-DCFB8316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94BC-32F0-4895-A046-1DB78F43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5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22391-E8C9-400E-83EB-172BEBA5C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64DCF-CCA8-4801-A027-784179DF3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9329D-D110-44F9-AB52-500A0EB4F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689D8-2B00-410D-95B7-33A1E88AC2D5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E9D2E-5B42-4FAB-A951-8306F2FE3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A97AC-8F4D-41F8-8F17-18FA5D99B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994BC-32F0-4895-A046-1DB78F43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3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7908EA1-F80A-440B-A686-DFD9D94AE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29200"/>
            <a:ext cx="9144000" cy="1655762"/>
          </a:xfrm>
        </p:spPr>
        <p:txBody>
          <a:bodyPr/>
          <a:lstStyle/>
          <a:p>
            <a:r>
              <a:rPr lang="en-US" dirty="0"/>
              <a:t>Get Yourself a New Gun or New Wife, Get Yourself Your Trump Tariffs</a:t>
            </a:r>
          </a:p>
          <a:p>
            <a:r>
              <a:rPr lang="en-US" dirty="0"/>
              <a:t>Earn $16000 Extra Yearly, Turn Me Remote JavaScript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38B58-11A8-4D88-B0E5-DB07000AE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64000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870502D-4067-4956-8F07-7D4809E07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1583384"/>
              </p:ext>
            </p:extLst>
          </p:nvPr>
        </p:nvGraphicFramePr>
        <p:xfrm>
          <a:off x="4038600" y="6356350"/>
          <a:ext cx="4114800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4656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Rastogi</dc:creator>
  <cp:lastModifiedBy>Prateek Rastogi</cp:lastModifiedBy>
  <cp:revision>5</cp:revision>
  <dcterms:created xsi:type="dcterms:W3CDTF">2019-12-03T16:19:19Z</dcterms:created>
  <dcterms:modified xsi:type="dcterms:W3CDTF">2019-12-03T17:30:13Z</dcterms:modified>
</cp:coreProperties>
</file>