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9" d="100"/>
          <a:sy n="119" d="100"/>
        </p:scale>
        <p:origin x="5218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768B5-E07C-465D-8E73-F8C4874333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412922-FABC-4EB7-820E-54F5DAA787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94FE9A-EA30-4D81-A330-37F3C5F1D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4E6CC-4421-429D-911F-05D0C75FC165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0B82C7-7D13-429A-91A8-334D26EAB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BCBD36-FA73-4082-B4CC-BC5F67513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994BC-32F0-4895-A046-1DB78F438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99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F6C7A-4029-4D3A-AB65-DF48329A9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AC94E8-CD34-40C1-A952-3F8D5C9E33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58985D-60C5-48FC-A029-EEB1C4029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4E6CC-4421-429D-911F-05D0C75FC165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08CC4D-CE5C-40F3-8884-25040C93A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9155A1-03C8-4665-BC58-18A99658A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994BC-32F0-4895-A046-1DB78F438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255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1D9448-AC41-4C3B-8400-BFC734FA88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156A32-F977-4483-A308-15FFEDFC1F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D5D037-9609-4671-863B-E2BF02950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4E6CC-4421-429D-911F-05D0C75FC165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B490D-DBF5-46CE-9AEA-14F777996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CADB22-BD1B-420E-9EBF-5785CBD1A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994BC-32F0-4895-A046-1DB78F438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045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6D26C-B667-4B53-A6B5-95CD9E5AD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3DEEBB-D2B7-428D-8C54-2A936BAD36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096795-A04F-4245-8C23-0F6061E2C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4E6CC-4421-429D-911F-05D0C75FC165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37425E-3BCA-45BF-8571-0548B44C3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46D047-67A1-4AC9-9997-0BFAA987C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994BC-32F0-4895-A046-1DB78F438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405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16CB8-05E0-441B-8B17-AE76C7517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54941A-3EE7-429C-B65D-AE7F7F944D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966658-CB33-47E6-96D5-6E90C5209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4E6CC-4421-429D-911F-05D0C75FC165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43A673-3DA6-4B5C-B49F-68A48F2E8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2DB95A-1750-43A7-8BBE-8D71A8C3F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994BC-32F0-4895-A046-1DB78F438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380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1BA0F-7B0D-4A82-BD78-579F10375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741C76-FEF8-49BB-93DA-733E939C7F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520138-4CB2-45AF-B654-7BB9B638D0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955F7C-268B-467A-91B0-4CFCB16C4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4E6CC-4421-429D-911F-05D0C75FC165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DD795E-1171-468C-B03B-CB9BBB320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7E773C-64AF-407D-BD3D-8C5F59A1B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994BC-32F0-4895-A046-1DB78F438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326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B8535-AA41-4952-B005-1CA7E5BE9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91D723-0DF4-4DEC-B241-1BB232BFA8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77FE9B-31A9-4D9F-B05C-5265D4548E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AF57FE-35B8-4AF5-A2B2-FAB99A1722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A3619D-D99C-4260-B5DB-EAABC9A3E9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59399B-A83A-4C37-BEAB-893D39407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4E6CC-4421-429D-911F-05D0C75FC165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944D70-A712-47BB-9F51-5C26ED486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879A17-24AB-498A-8747-1FCFD06AB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994BC-32F0-4895-A046-1DB78F438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017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5B437-1B39-4A0D-A78B-6B35870B4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4810DB-E580-4B23-B660-4C2A1868C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4E6CC-4421-429D-911F-05D0C75FC165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539DAE-A9A6-40CF-9676-F00FDF888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5CF402-4A8C-435A-9AB8-FBE75B7F4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994BC-32F0-4895-A046-1DB78F438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040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D22C02-859C-44C9-BC8D-31746BEB9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4E6CC-4421-429D-911F-05D0C75FC165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49423B-CC6C-4D79-AF23-A14FFC5B4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0989E5-8D94-4B24-859D-7AB8525B9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994BC-32F0-4895-A046-1DB78F438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770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2C916-4973-4828-AAD5-9DB088B71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E5427-A9CB-4181-B9A0-9B03F4AF46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488A85-755A-42C3-B070-D6A107F25C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9DE5CC-6EF4-4FA8-BF7B-E41F52877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4E6CC-4421-429D-911F-05D0C75FC165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C683E7-9804-496F-9624-2CCD055A1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5EFE8C-5CC1-4750-AD98-E97C9303D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994BC-32F0-4895-A046-1DB78F438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390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086D8-09DC-4A7F-B089-4E285AB5D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838407-ADBD-4B2F-B7D5-5880DDF282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AF41D9-BE0F-49F8-A484-E2ACC2DE95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02A8C9-ABD5-455D-8A77-38A936182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4E6CC-4421-429D-911F-05D0C75FC165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5BCDBB-0DE9-44E9-A076-1C1E52687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AD5DB-61E7-40A4-A5A2-DCFB83168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994BC-32F0-4895-A046-1DB78F438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058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C22391-E8C9-400E-83EB-172BEBA5C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164DCF-CCA8-4801-A027-784179DF3E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29329D-D110-44F9-AB52-500A0EB4F5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64E6CC-4421-429D-911F-05D0C75FC165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0E9D2E-5B42-4FAB-A951-8306F2FE31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7A97AC-8F4D-41F8-8F17-18FA5D99B9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E994BC-32F0-4895-A046-1DB78F438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130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7908EA1-F80A-440B-A686-DFD9D94AEA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029200"/>
            <a:ext cx="9144000" cy="1655762"/>
          </a:xfrm>
        </p:spPr>
        <p:txBody>
          <a:bodyPr/>
          <a:lstStyle/>
          <a:p>
            <a:r>
              <a:rPr lang="en-US" dirty="0"/>
              <a:t>Get Yourself a New Gun or New Wife, Get Yourself Your Trump Tariffs</a:t>
            </a:r>
          </a:p>
          <a:p>
            <a:r>
              <a:rPr lang="en-US" dirty="0"/>
              <a:t>Earn $16000 Extra Yearly, Turn Me Remote JavaScript IT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F38B58-11A8-4D88-B0E5-DB07000AE7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40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6568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25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Prateek Rastogi</dc:creator>
  <cp:lastModifiedBy>Prateek Rastogi</cp:lastModifiedBy>
  <cp:revision>2</cp:revision>
  <dcterms:created xsi:type="dcterms:W3CDTF">2019-12-03T16:19:19Z</dcterms:created>
  <dcterms:modified xsi:type="dcterms:W3CDTF">2019-12-03T16:22:25Z</dcterms:modified>
</cp:coreProperties>
</file>