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5" r:id="rId6"/>
    <p:sldId id="274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240E9-C5B2-ADE8-B080-DBD317FCE175}"/>
              </a:ext>
            </a:extLst>
          </p:cNvPr>
          <p:cNvSpPr txBox="1"/>
          <p:nvPr/>
        </p:nvSpPr>
        <p:spPr>
          <a:xfrm>
            <a:off x="542925" y="1476375"/>
            <a:ext cx="8601075" cy="271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6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Hello! </a:t>
            </a:r>
          </a:p>
          <a:p>
            <a:pPr lvl="0" algn="just">
              <a:lnSpc>
                <a:spcPct val="150000"/>
              </a:lnSpc>
            </a:pPr>
            <a:r>
              <a:rPr lang="en-IN" sz="6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I’m Prateek Rastogi</a:t>
            </a:r>
            <a:endParaRPr lang="en-IN" sz="60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43E01-C57F-5549-CBCC-C6D12FD13D23}"/>
              </a:ext>
            </a:extLst>
          </p:cNvPr>
          <p:cNvSpPr txBox="1"/>
          <p:nvPr/>
        </p:nvSpPr>
        <p:spPr>
          <a:xfrm>
            <a:off x="3667125" y="2542941"/>
            <a:ext cx="6096000" cy="158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72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A848D-FC39-7D6F-63D1-15D6445F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576"/>
            <a:ext cx="10307556" cy="5988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A93C9-D2DB-5145-D7F5-715CF763E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56" y="869574"/>
            <a:ext cx="1884444" cy="59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F39C0-0D80-2115-635F-332E341DC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" y="885824"/>
            <a:ext cx="1218379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73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2AA7BD-D98F-BD2B-F3A0-7D74560F7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" y="876300"/>
            <a:ext cx="12136916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EBB7B-DD0F-F572-DCBF-2D3A029B7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75"/>
            <a:ext cx="12192000" cy="59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842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35189328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Prateek Rastogi</cp:lastModifiedBy>
  <cp:revision>14</cp:revision>
  <cp:lastPrinted>2024-09-15T07:57:30Z</cp:lastPrinted>
  <dcterms:created xsi:type="dcterms:W3CDTF">2023-10-07T01:44:58Z</dcterms:created>
  <dcterms:modified xsi:type="dcterms:W3CDTF">2024-09-15T12:00:39Z</dcterms:modified>
</cp:coreProperties>
</file>