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FCB5-35BB-4607-9E33-6488899DF17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92CE-88ED-444A-92DD-945072DE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FCB5-35BB-4607-9E33-6488899DF17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92CE-88ED-444A-92DD-945072DE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FCB5-35BB-4607-9E33-6488899DF17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92CE-88ED-444A-92DD-945072DE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9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FCB5-35BB-4607-9E33-6488899DF17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92CE-88ED-444A-92DD-945072DE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4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FCB5-35BB-4607-9E33-6488899DF17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92CE-88ED-444A-92DD-945072DE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6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FCB5-35BB-4607-9E33-6488899DF17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92CE-88ED-444A-92DD-945072DE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FCB5-35BB-4607-9E33-6488899DF17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92CE-88ED-444A-92DD-945072DE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4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FCB5-35BB-4607-9E33-6488899DF17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92CE-88ED-444A-92DD-945072DE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2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FCB5-35BB-4607-9E33-6488899DF17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92CE-88ED-444A-92DD-945072DE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0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FCB5-35BB-4607-9E33-6488899DF17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92CE-88ED-444A-92DD-945072DE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FCB5-35BB-4607-9E33-6488899DF17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92CE-88ED-444A-92DD-945072DE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0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FCB5-35BB-4607-9E33-6488899DF17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492CE-88ED-444A-92DD-945072DE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95" y="876585"/>
            <a:ext cx="2422437" cy="2373872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37005" y="0"/>
            <a:ext cx="10771021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Sushila Devi Bansal College of Technology</a:t>
            </a:r>
            <a:endParaRPr lang="en-IN" sz="3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534751" y="4062536"/>
            <a:ext cx="3173275" cy="2144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Submitted To-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Trishna Panse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27260" y="3019624"/>
            <a:ext cx="5590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E-Commerce App With Augmented Reality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37005" y="4062536"/>
            <a:ext cx="3945776" cy="2144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Submitted By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</a:p>
          <a:p>
            <a:r>
              <a:rPr lang="en-US" sz="2000" dirty="0" smtClean="0"/>
              <a:t>Prateek Sahu (0829CS171106)</a:t>
            </a:r>
            <a:endParaRPr lang="en-US" sz="2000" dirty="0"/>
          </a:p>
          <a:p>
            <a:r>
              <a:rPr lang="en-US" sz="2000" dirty="0"/>
              <a:t>Hitesh </a:t>
            </a:r>
            <a:r>
              <a:rPr lang="en-US" sz="2000" dirty="0" smtClean="0"/>
              <a:t>Bhragu (0829CS171056)</a:t>
            </a:r>
          </a:p>
          <a:p>
            <a:r>
              <a:rPr lang="en-US" sz="2000" dirty="0" smtClean="0"/>
              <a:t>Aashi Agrawal (0829CS171002)</a:t>
            </a:r>
            <a:endParaRPr lang="en-US" sz="2000" dirty="0"/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62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1"/>
          <a:stretch/>
        </p:blipFill>
        <p:spPr>
          <a:xfrm>
            <a:off x="2441575" y="685800"/>
            <a:ext cx="7307263" cy="5016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31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1"/>
          <a:stretch/>
        </p:blipFill>
        <p:spPr>
          <a:xfrm>
            <a:off x="2441575" y="685800"/>
            <a:ext cx="7307263" cy="5016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50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9"/>
          <a:stretch/>
        </p:blipFill>
        <p:spPr>
          <a:xfrm>
            <a:off x="2441575" y="685800"/>
            <a:ext cx="7307263" cy="502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16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69"/>
          <a:stretch/>
        </p:blipFill>
        <p:spPr>
          <a:xfrm>
            <a:off x="2441575" y="685800"/>
            <a:ext cx="7307263" cy="4966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29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82"/>
          <a:stretch/>
        </p:blipFill>
        <p:spPr>
          <a:xfrm>
            <a:off x="2441575" y="685800"/>
            <a:ext cx="7307263" cy="4900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12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27"/>
          <a:stretch/>
        </p:blipFill>
        <p:spPr>
          <a:xfrm>
            <a:off x="2441575" y="685800"/>
            <a:ext cx="7307263" cy="4925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136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1"/>
          <a:stretch/>
        </p:blipFill>
        <p:spPr>
          <a:xfrm>
            <a:off x="2441575" y="685800"/>
            <a:ext cx="7307263" cy="5016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07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7"/>
          <a:stretch/>
        </p:blipFill>
        <p:spPr>
          <a:xfrm>
            <a:off x="2441575" y="685800"/>
            <a:ext cx="7307263" cy="5033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6474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21"/>
          <a:stretch/>
        </p:blipFill>
        <p:spPr>
          <a:xfrm>
            <a:off x="2441575" y="685800"/>
            <a:ext cx="7307263" cy="4958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8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40"/>
          <a:stretch/>
        </p:blipFill>
        <p:spPr>
          <a:xfrm>
            <a:off x="2441575" y="685800"/>
            <a:ext cx="7307263" cy="4858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13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40"/>
          <a:stretch/>
        </p:blipFill>
        <p:spPr>
          <a:xfrm>
            <a:off x="2441575" y="685800"/>
            <a:ext cx="7307263" cy="4858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8924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3" b="9318"/>
          <a:stretch/>
        </p:blipFill>
        <p:spPr>
          <a:xfrm>
            <a:off x="2441575" y="685800"/>
            <a:ext cx="7307263" cy="4991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1021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4"/>
          <a:stretch/>
        </p:blipFill>
        <p:spPr>
          <a:xfrm>
            <a:off x="2441575" y="685800"/>
            <a:ext cx="7307263" cy="5000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597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5"/>
          <a:stretch/>
        </p:blipFill>
        <p:spPr>
          <a:xfrm>
            <a:off x="2441575" y="685800"/>
            <a:ext cx="7307263" cy="4941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669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21"/>
          <a:stretch/>
        </p:blipFill>
        <p:spPr>
          <a:xfrm>
            <a:off x="2441575" y="685800"/>
            <a:ext cx="7307263" cy="4958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539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4"/>
          <a:stretch/>
        </p:blipFill>
        <p:spPr>
          <a:xfrm>
            <a:off x="2441575" y="685800"/>
            <a:ext cx="7307263" cy="5000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3931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4"/>
          <a:stretch/>
        </p:blipFill>
        <p:spPr>
          <a:xfrm>
            <a:off x="2441575" y="685800"/>
            <a:ext cx="7307263" cy="5000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850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34"/>
          <a:stretch/>
        </p:blipFill>
        <p:spPr>
          <a:xfrm>
            <a:off x="2441575" y="685800"/>
            <a:ext cx="7307263" cy="4892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728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18"/>
          <a:stretch/>
        </p:blipFill>
        <p:spPr>
          <a:xfrm>
            <a:off x="2441575" y="685800"/>
            <a:ext cx="7307263" cy="4975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4929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69"/>
          <a:stretch/>
        </p:blipFill>
        <p:spPr>
          <a:xfrm>
            <a:off x="2441575" y="685800"/>
            <a:ext cx="7307263" cy="4966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3149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1"/>
          <a:stretch/>
        </p:blipFill>
        <p:spPr>
          <a:xfrm>
            <a:off x="2441575" y="685800"/>
            <a:ext cx="7307263" cy="4908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45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1"/>
          <a:stretch/>
        </p:blipFill>
        <p:spPr>
          <a:xfrm>
            <a:off x="2441575" y="685800"/>
            <a:ext cx="7307263" cy="4908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3032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5"/>
          <a:stretch/>
        </p:blipFill>
        <p:spPr>
          <a:xfrm>
            <a:off x="2441575" y="685800"/>
            <a:ext cx="7307263" cy="4941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847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5"/>
          <a:stretch/>
        </p:blipFill>
        <p:spPr>
          <a:xfrm>
            <a:off x="2441575" y="685800"/>
            <a:ext cx="7307263" cy="4991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2365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67"/>
          <a:stretch/>
        </p:blipFill>
        <p:spPr>
          <a:xfrm>
            <a:off x="2441575" y="685800"/>
            <a:ext cx="7307263" cy="4983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1095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"/>
          <a:stretch/>
        </p:blipFill>
        <p:spPr>
          <a:xfrm>
            <a:off x="2441575" y="685800"/>
            <a:ext cx="7307263" cy="4950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124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9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5"/>
          <a:stretch/>
        </p:blipFill>
        <p:spPr>
          <a:xfrm>
            <a:off x="2441575" y="685800"/>
            <a:ext cx="7307263" cy="4941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5696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75" y="685800"/>
            <a:ext cx="73072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63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27"/>
          <a:stretch/>
        </p:blipFill>
        <p:spPr>
          <a:xfrm>
            <a:off x="2441575" y="685800"/>
            <a:ext cx="7307263" cy="4925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84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" t="-2727" r="-228" b="9924"/>
          <a:stretch/>
        </p:blipFill>
        <p:spPr>
          <a:xfrm>
            <a:off x="2458200" y="536171"/>
            <a:ext cx="7307263" cy="5091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6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4"/>
          <a:stretch/>
        </p:blipFill>
        <p:spPr>
          <a:xfrm>
            <a:off x="2441575" y="685800"/>
            <a:ext cx="7307263" cy="5000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394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81"/>
          <a:stretch/>
        </p:blipFill>
        <p:spPr>
          <a:xfrm>
            <a:off x="2441575" y="685800"/>
            <a:ext cx="7307263" cy="5008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130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1"/>
          <a:stretch/>
        </p:blipFill>
        <p:spPr>
          <a:xfrm>
            <a:off x="2441575" y="685800"/>
            <a:ext cx="7307263" cy="5016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702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2"/>
          <a:stretch/>
        </p:blipFill>
        <p:spPr>
          <a:xfrm>
            <a:off x="2441575" y="685800"/>
            <a:ext cx="7307263" cy="5008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33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35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Shop</dc:title>
  <dc:creator>Groot</dc:creator>
  <cp:lastModifiedBy>Groot</cp:lastModifiedBy>
  <cp:revision>10</cp:revision>
  <dcterms:created xsi:type="dcterms:W3CDTF">2020-11-19T17:42:21Z</dcterms:created>
  <dcterms:modified xsi:type="dcterms:W3CDTF">2021-01-11T04:38:13Z</dcterms:modified>
</cp:coreProperties>
</file>