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E4CC4-42BE-47C8-8114-7ED97FACA89C}" v="920" dt="2022-07-24T06:08:41.866"/>
    <p1510:client id="{99C86BF3-8B01-4A94-A511-A21749CB8236}" v="1" dt="2022-07-24T06:46:35.828"/>
    <p1510:client id="{BE25501E-E36F-458E-9AB4-DC35F33E64ED}" v="61" dt="2022-07-24T04:57:14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saini" userId="ac0185ef26ba91eb" providerId="LiveId" clId="{99C86BF3-8B01-4A94-A511-A21749CB8236}"/>
    <pc:docChg chg="custSel modSld">
      <pc:chgData name="prateek saini" userId="ac0185ef26ba91eb" providerId="LiveId" clId="{99C86BF3-8B01-4A94-A511-A21749CB8236}" dt="2022-07-24T07:09:57.219" v="182" actId="20577"/>
      <pc:docMkLst>
        <pc:docMk/>
      </pc:docMkLst>
      <pc:sldChg chg="modSp">
        <pc:chgData name="prateek saini" userId="ac0185ef26ba91eb" providerId="LiveId" clId="{99C86BF3-8B01-4A94-A511-A21749CB8236}" dt="2022-07-24T06:46:35.828" v="3" actId="478"/>
        <pc:sldMkLst>
          <pc:docMk/>
          <pc:sldMk cId="3245713286" sldId="257"/>
        </pc:sldMkLst>
        <pc:graphicFrameChg chg="mod">
          <ac:chgData name="prateek saini" userId="ac0185ef26ba91eb" providerId="LiveId" clId="{99C86BF3-8B01-4A94-A511-A21749CB8236}" dt="2022-07-24T06:46:35.828" v="3" actId="478"/>
          <ac:graphicFrameMkLst>
            <pc:docMk/>
            <pc:sldMk cId="3245713286" sldId="257"/>
            <ac:graphicFrameMk id="43" creationId="{1EC00FD7-BB2A-4057-BA7C-61218484C717}"/>
          </ac:graphicFrameMkLst>
        </pc:graphicFrameChg>
      </pc:sldChg>
      <pc:sldChg chg="modSp mod">
        <pc:chgData name="prateek saini" userId="ac0185ef26ba91eb" providerId="LiveId" clId="{99C86BF3-8B01-4A94-A511-A21749CB8236}" dt="2022-07-24T06:46:28.103" v="2" actId="20577"/>
        <pc:sldMkLst>
          <pc:docMk/>
          <pc:sldMk cId="4221478578" sldId="258"/>
        </pc:sldMkLst>
        <pc:spChg chg="mod">
          <ac:chgData name="prateek saini" userId="ac0185ef26ba91eb" providerId="LiveId" clId="{99C86BF3-8B01-4A94-A511-A21749CB8236}" dt="2022-07-24T06:46:28.103" v="2" actId="20577"/>
          <ac:spMkLst>
            <pc:docMk/>
            <pc:sldMk cId="4221478578" sldId="258"/>
            <ac:spMk id="3" creationId="{66E1B5E9-B487-212F-77D0-F0787E5E2C95}"/>
          </ac:spMkLst>
        </pc:spChg>
      </pc:sldChg>
      <pc:sldChg chg="modSp mod">
        <pc:chgData name="prateek saini" userId="ac0185ef26ba91eb" providerId="LiveId" clId="{99C86BF3-8B01-4A94-A511-A21749CB8236}" dt="2022-07-24T07:09:57.219" v="182" actId="20577"/>
        <pc:sldMkLst>
          <pc:docMk/>
          <pc:sldMk cId="3663198958" sldId="259"/>
        </pc:sldMkLst>
        <pc:spChg chg="mod">
          <ac:chgData name="prateek saini" userId="ac0185ef26ba91eb" providerId="LiveId" clId="{99C86BF3-8B01-4A94-A511-A21749CB8236}" dt="2022-07-24T07:09:57.219" v="182" actId="20577"/>
          <ac:spMkLst>
            <pc:docMk/>
            <pc:sldMk cId="3663198958" sldId="259"/>
            <ac:spMk id="50" creationId="{DB3BC1E3-FDEF-E9F4-3208-83D1DC17A190}"/>
          </ac:spMkLst>
        </pc:spChg>
      </pc:sldChg>
      <pc:sldChg chg="modSp mod">
        <pc:chgData name="prateek saini" userId="ac0185ef26ba91eb" providerId="LiveId" clId="{99C86BF3-8B01-4A94-A511-A21749CB8236}" dt="2022-07-24T06:53:43.455" v="113" actId="20577"/>
        <pc:sldMkLst>
          <pc:docMk/>
          <pc:sldMk cId="883649283" sldId="260"/>
        </pc:sldMkLst>
        <pc:spChg chg="mod">
          <ac:chgData name="prateek saini" userId="ac0185ef26ba91eb" providerId="LiveId" clId="{99C86BF3-8B01-4A94-A511-A21749CB8236}" dt="2022-07-24T06:51:06.258" v="51" actId="20577"/>
          <ac:spMkLst>
            <pc:docMk/>
            <pc:sldMk cId="883649283" sldId="260"/>
            <ac:spMk id="3" creationId="{3C33C61A-1F3D-FDA6-451E-55BAF438AE99}"/>
          </ac:spMkLst>
        </pc:spChg>
        <pc:spChg chg="mod">
          <ac:chgData name="prateek saini" userId="ac0185ef26ba91eb" providerId="LiveId" clId="{99C86BF3-8B01-4A94-A511-A21749CB8236}" dt="2022-07-24T06:53:43.455" v="113" actId="20577"/>
          <ac:spMkLst>
            <pc:docMk/>
            <pc:sldMk cId="883649283" sldId="260"/>
            <ac:spMk id="7" creationId="{94E77DE8-BAFC-5FC6-6425-FFB393A0B170}"/>
          </ac:spMkLst>
        </pc:spChg>
        <pc:spChg chg="mod">
          <ac:chgData name="prateek saini" userId="ac0185ef26ba91eb" providerId="LiveId" clId="{99C86BF3-8B01-4A94-A511-A21749CB8236}" dt="2022-07-24T06:51:38.811" v="69" actId="20577"/>
          <ac:spMkLst>
            <pc:docMk/>
            <pc:sldMk cId="883649283" sldId="260"/>
            <ac:spMk id="11" creationId="{5D122971-017D-893B-0CE3-6C17B72C37C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904DE-C12A-40AF-B78B-64D608C49EC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261DE5-AD1E-40B3-8AC3-666344279245}">
      <dgm:prSet/>
      <dgm:spPr/>
      <dgm:t>
        <a:bodyPr/>
        <a:lstStyle/>
        <a:p>
          <a:r>
            <a:rPr lang="en-US"/>
            <a:t>Purpose </a:t>
          </a:r>
        </a:p>
      </dgm:t>
    </dgm:pt>
    <dgm:pt modelId="{90E9F850-A335-46A5-9B5B-392D353160E0}" type="parTrans" cxnId="{90409268-939E-4328-91D2-631296178E05}">
      <dgm:prSet/>
      <dgm:spPr/>
      <dgm:t>
        <a:bodyPr/>
        <a:lstStyle/>
        <a:p>
          <a:endParaRPr lang="en-US"/>
        </a:p>
      </dgm:t>
    </dgm:pt>
    <dgm:pt modelId="{848F360F-94AE-4787-8265-29F5160844E1}" type="sibTrans" cxnId="{90409268-939E-4328-91D2-631296178E05}">
      <dgm:prSet/>
      <dgm:spPr/>
      <dgm:t>
        <a:bodyPr/>
        <a:lstStyle/>
        <a:p>
          <a:endParaRPr lang="en-US"/>
        </a:p>
      </dgm:t>
    </dgm:pt>
    <dgm:pt modelId="{84BD8A96-3AD9-4459-8DDD-7665740BFAAC}">
      <dgm:prSet/>
      <dgm:spPr/>
      <dgm:t>
        <a:bodyPr/>
        <a:lstStyle/>
        <a:p>
          <a:r>
            <a:rPr lang="en-US"/>
            <a:t>Data </a:t>
          </a:r>
        </a:p>
      </dgm:t>
    </dgm:pt>
    <dgm:pt modelId="{F90DCBFB-98A5-44AA-8E98-E399DB200283}" type="parTrans" cxnId="{800ED1FB-1127-4905-BEA1-4CD8051844DE}">
      <dgm:prSet/>
      <dgm:spPr/>
      <dgm:t>
        <a:bodyPr/>
        <a:lstStyle/>
        <a:p>
          <a:endParaRPr lang="en-US"/>
        </a:p>
      </dgm:t>
    </dgm:pt>
    <dgm:pt modelId="{19B76DC5-57F6-4760-A07B-653D77AFC6F1}" type="sibTrans" cxnId="{800ED1FB-1127-4905-BEA1-4CD8051844DE}">
      <dgm:prSet/>
      <dgm:spPr/>
      <dgm:t>
        <a:bodyPr/>
        <a:lstStyle/>
        <a:p>
          <a:endParaRPr lang="en-US"/>
        </a:p>
      </dgm:t>
    </dgm:pt>
    <dgm:pt modelId="{6DB6B92A-E689-4822-A9E7-DA4CB9CFEB4E}">
      <dgm:prSet/>
      <dgm:spPr/>
      <dgm:t>
        <a:bodyPr/>
        <a:lstStyle/>
        <a:p>
          <a:r>
            <a:rPr lang="en-US"/>
            <a:t>Conclusion</a:t>
          </a:r>
        </a:p>
      </dgm:t>
    </dgm:pt>
    <dgm:pt modelId="{6D62361F-8B21-4FC2-90C0-9296CD6BC024}" type="parTrans" cxnId="{D6A3FF68-5BD9-4B9D-8323-39F4832E1607}">
      <dgm:prSet/>
      <dgm:spPr/>
      <dgm:t>
        <a:bodyPr/>
        <a:lstStyle/>
        <a:p>
          <a:endParaRPr lang="en-US"/>
        </a:p>
      </dgm:t>
    </dgm:pt>
    <dgm:pt modelId="{3A1530E0-CC4D-40F0-B56B-B7D74EB3FF83}" type="sibTrans" cxnId="{D6A3FF68-5BD9-4B9D-8323-39F4832E1607}">
      <dgm:prSet/>
      <dgm:spPr/>
      <dgm:t>
        <a:bodyPr/>
        <a:lstStyle/>
        <a:p>
          <a:endParaRPr lang="en-US"/>
        </a:p>
      </dgm:t>
    </dgm:pt>
    <dgm:pt modelId="{21B6D801-128C-40F0-8177-C51EEC6A5633}" type="pres">
      <dgm:prSet presAssocID="{740904DE-C12A-40AF-B78B-64D608C49ECA}" presName="outerComposite" presStyleCnt="0">
        <dgm:presLayoutVars>
          <dgm:chMax val="5"/>
          <dgm:dir/>
          <dgm:resizeHandles val="exact"/>
        </dgm:presLayoutVars>
      </dgm:prSet>
      <dgm:spPr/>
    </dgm:pt>
    <dgm:pt modelId="{1C9489A3-EA72-4859-A565-02350829D39E}" type="pres">
      <dgm:prSet presAssocID="{740904DE-C12A-40AF-B78B-64D608C49ECA}" presName="dummyMaxCanvas" presStyleCnt="0">
        <dgm:presLayoutVars/>
      </dgm:prSet>
      <dgm:spPr/>
    </dgm:pt>
    <dgm:pt modelId="{C43A4EC7-65EC-41ED-ADD5-B629C41DCEAC}" type="pres">
      <dgm:prSet presAssocID="{740904DE-C12A-40AF-B78B-64D608C49ECA}" presName="ThreeNodes_1" presStyleLbl="node1" presStyleIdx="0" presStyleCnt="3">
        <dgm:presLayoutVars>
          <dgm:bulletEnabled val="1"/>
        </dgm:presLayoutVars>
      </dgm:prSet>
      <dgm:spPr/>
    </dgm:pt>
    <dgm:pt modelId="{F5711682-247A-477C-ADF6-E1FB523D2435}" type="pres">
      <dgm:prSet presAssocID="{740904DE-C12A-40AF-B78B-64D608C49ECA}" presName="ThreeNodes_2" presStyleLbl="node1" presStyleIdx="1" presStyleCnt="3">
        <dgm:presLayoutVars>
          <dgm:bulletEnabled val="1"/>
        </dgm:presLayoutVars>
      </dgm:prSet>
      <dgm:spPr/>
    </dgm:pt>
    <dgm:pt modelId="{37D47E70-C48D-4D11-BFBB-0184556107AC}" type="pres">
      <dgm:prSet presAssocID="{740904DE-C12A-40AF-B78B-64D608C49ECA}" presName="ThreeNodes_3" presStyleLbl="node1" presStyleIdx="2" presStyleCnt="3">
        <dgm:presLayoutVars>
          <dgm:bulletEnabled val="1"/>
        </dgm:presLayoutVars>
      </dgm:prSet>
      <dgm:spPr/>
    </dgm:pt>
    <dgm:pt modelId="{9F402D04-1835-412D-B0DE-034D998ED88D}" type="pres">
      <dgm:prSet presAssocID="{740904DE-C12A-40AF-B78B-64D608C49ECA}" presName="ThreeConn_1-2" presStyleLbl="fgAccFollowNode1" presStyleIdx="0" presStyleCnt="2">
        <dgm:presLayoutVars>
          <dgm:bulletEnabled val="1"/>
        </dgm:presLayoutVars>
      </dgm:prSet>
      <dgm:spPr/>
    </dgm:pt>
    <dgm:pt modelId="{711C0E25-1C1E-462F-89C1-B4C64F534E9C}" type="pres">
      <dgm:prSet presAssocID="{740904DE-C12A-40AF-B78B-64D608C49ECA}" presName="ThreeConn_2-3" presStyleLbl="fgAccFollowNode1" presStyleIdx="1" presStyleCnt="2">
        <dgm:presLayoutVars>
          <dgm:bulletEnabled val="1"/>
        </dgm:presLayoutVars>
      </dgm:prSet>
      <dgm:spPr/>
    </dgm:pt>
    <dgm:pt modelId="{0CD32E0B-CC85-48CE-8266-8DA1CE66E06A}" type="pres">
      <dgm:prSet presAssocID="{740904DE-C12A-40AF-B78B-64D608C49ECA}" presName="ThreeNodes_1_text" presStyleLbl="node1" presStyleIdx="2" presStyleCnt="3">
        <dgm:presLayoutVars>
          <dgm:bulletEnabled val="1"/>
        </dgm:presLayoutVars>
      </dgm:prSet>
      <dgm:spPr/>
    </dgm:pt>
    <dgm:pt modelId="{117D59A5-AB1E-438D-B872-E113FB6C375F}" type="pres">
      <dgm:prSet presAssocID="{740904DE-C12A-40AF-B78B-64D608C49ECA}" presName="ThreeNodes_2_text" presStyleLbl="node1" presStyleIdx="2" presStyleCnt="3">
        <dgm:presLayoutVars>
          <dgm:bulletEnabled val="1"/>
        </dgm:presLayoutVars>
      </dgm:prSet>
      <dgm:spPr/>
    </dgm:pt>
    <dgm:pt modelId="{6490230B-A73A-40DD-A99E-FB9ECDDB57E7}" type="pres">
      <dgm:prSet presAssocID="{740904DE-C12A-40AF-B78B-64D608C49EC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6F4E011-982D-451B-B2B2-02599FE011BC}" type="presOf" srcId="{21261DE5-AD1E-40B3-8AC3-666344279245}" destId="{0CD32E0B-CC85-48CE-8266-8DA1CE66E06A}" srcOrd="1" destOrd="0" presId="urn:microsoft.com/office/officeart/2005/8/layout/vProcess5"/>
    <dgm:cxn modelId="{672FDB18-164F-4387-9EC2-6FF29D41C9A5}" type="presOf" srcId="{848F360F-94AE-4787-8265-29F5160844E1}" destId="{9F402D04-1835-412D-B0DE-034D998ED88D}" srcOrd="0" destOrd="0" presId="urn:microsoft.com/office/officeart/2005/8/layout/vProcess5"/>
    <dgm:cxn modelId="{90409268-939E-4328-91D2-631296178E05}" srcId="{740904DE-C12A-40AF-B78B-64D608C49ECA}" destId="{21261DE5-AD1E-40B3-8AC3-666344279245}" srcOrd="0" destOrd="0" parTransId="{90E9F850-A335-46A5-9B5B-392D353160E0}" sibTransId="{848F360F-94AE-4787-8265-29F5160844E1}"/>
    <dgm:cxn modelId="{D6A3FF68-5BD9-4B9D-8323-39F4832E1607}" srcId="{740904DE-C12A-40AF-B78B-64D608C49ECA}" destId="{6DB6B92A-E689-4822-A9E7-DA4CB9CFEB4E}" srcOrd="2" destOrd="0" parTransId="{6D62361F-8B21-4FC2-90C0-9296CD6BC024}" sibTransId="{3A1530E0-CC4D-40F0-B56B-B7D74EB3FF83}"/>
    <dgm:cxn modelId="{D051AB4E-DCDE-492F-B774-DFD69BCA79EB}" type="presOf" srcId="{6DB6B92A-E689-4822-A9E7-DA4CB9CFEB4E}" destId="{37D47E70-C48D-4D11-BFBB-0184556107AC}" srcOrd="0" destOrd="0" presId="urn:microsoft.com/office/officeart/2005/8/layout/vProcess5"/>
    <dgm:cxn modelId="{B03AC4AA-E98E-4C3C-84E4-078FB7B42617}" type="presOf" srcId="{6DB6B92A-E689-4822-A9E7-DA4CB9CFEB4E}" destId="{6490230B-A73A-40DD-A99E-FB9ECDDB57E7}" srcOrd="1" destOrd="0" presId="urn:microsoft.com/office/officeart/2005/8/layout/vProcess5"/>
    <dgm:cxn modelId="{E3754FC7-90A2-4224-A297-7A8C3CD0E5BC}" type="presOf" srcId="{19B76DC5-57F6-4760-A07B-653D77AFC6F1}" destId="{711C0E25-1C1E-462F-89C1-B4C64F534E9C}" srcOrd="0" destOrd="0" presId="urn:microsoft.com/office/officeart/2005/8/layout/vProcess5"/>
    <dgm:cxn modelId="{8026FBD2-2BAE-4546-82C0-9127F7E363A2}" type="presOf" srcId="{84BD8A96-3AD9-4459-8DDD-7665740BFAAC}" destId="{117D59A5-AB1E-438D-B872-E113FB6C375F}" srcOrd="1" destOrd="0" presId="urn:microsoft.com/office/officeart/2005/8/layout/vProcess5"/>
    <dgm:cxn modelId="{94DB5CD8-66F9-4B83-A6F8-29F9762839D2}" type="presOf" srcId="{84BD8A96-3AD9-4459-8DDD-7665740BFAAC}" destId="{F5711682-247A-477C-ADF6-E1FB523D2435}" srcOrd="0" destOrd="0" presId="urn:microsoft.com/office/officeart/2005/8/layout/vProcess5"/>
    <dgm:cxn modelId="{87A252D9-B578-43EA-981F-06E462CA2EA3}" type="presOf" srcId="{740904DE-C12A-40AF-B78B-64D608C49ECA}" destId="{21B6D801-128C-40F0-8177-C51EEC6A5633}" srcOrd="0" destOrd="0" presId="urn:microsoft.com/office/officeart/2005/8/layout/vProcess5"/>
    <dgm:cxn modelId="{800ED1FB-1127-4905-BEA1-4CD8051844DE}" srcId="{740904DE-C12A-40AF-B78B-64D608C49ECA}" destId="{84BD8A96-3AD9-4459-8DDD-7665740BFAAC}" srcOrd="1" destOrd="0" parTransId="{F90DCBFB-98A5-44AA-8E98-E399DB200283}" sibTransId="{19B76DC5-57F6-4760-A07B-653D77AFC6F1}"/>
    <dgm:cxn modelId="{D4BFA9FD-4FF3-453F-9E69-4076C7B2876C}" type="presOf" srcId="{21261DE5-AD1E-40B3-8AC3-666344279245}" destId="{C43A4EC7-65EC-41ED-ADD5-B629C41DCEAC}" srcOrd="0" destOrd="0" presId="urn:microsoft.com/office/officeart/2005/8/layout/vProcess5"/>
    <dgm:cxn modelId="{B56D87CC-48E3-4872-BC09-92EF570BB96C}" type="presParOf" srcId="{21B6D801-128C-40F0-8177-C51EEC6A5633}" destId="{1C9489A3-EA72-4859-A565-02350829D39E}" srcOrd="0" destOrd="0" presId="urn:microsoft.com/office/officeart/2005/8/layout/vProcess5"/>
    <dgm:cxn modelId="{E220F050-D6E9-43D6-9E84-A74A6CB2A7FE}" type="presParOf" srcId="{21B6D801-128C-40F0-8177-C51EEC6A5633}" destId="{C43A4EC7-65EC-41ED-ADD5-B629C41DCEAC}" srcOrd="1" destOrd="0" presId="urn:microsoft.com/office/officeart/2005/8/layout/vProcess5"/>
    <dgm:cxn modelId="{F4E255FB-B746-4373-9214-701C436462B0}" type="presParOf" srcId="{21B6D801-128C-40F0-8177-C51EEC6A5633}" destId="{F5711682-247A-477C-ADF6-E1FB523D2435}" srcOrd="2" destOrd="0" presId="urn:microsoft.com/office/officeart/2005/8/layout/vProcess5"/>
    <dgm:cxn modelId="{0CA7F929-76A6-4E43-94EE-75D0BA105975}" type="presParOf" srcId="{21B6D801-128C-40F0-8177-C51EEC6A5633}" destId="{37D47E70-C48D-4D11-BFBB-0184556107AC}" srcOrd="3" destOrd="0" presId="urn:microsoft.com/office/officeart/2005/8/layout/vProcess5"/>
    <dgm:cxn modelId="{3A8ADCBE-598A-4194-BF06-C7B27A3C2F76}" type="presParOf" srcId="{21B6D801-128C-40F0-8177-C51EEC6A5633}" destId="{9F402D04-1835-412D-B0DE-034D998ED88D}" srcOrd="4" destOrd="0" presId="urn:microsoft.com/office/officeart/2005/8/layout/vProcess5"/>
    <dgm:cxn modelId="{A5C8863E-0201-4A3B-BA0D-093817854AF0}" type="presParOf" srcId="{21B6D801-128C-40F0-8177-C51EEC6A5633}" destId="{711C0E25-1C1E-462F-89C1-B4C64F534E9C}" srcOrd="5" destOrd="0" presId="urn:microsoft.com/office/officeart/2005/8/layout/vProcess5"/>
    <dgm:cxn modelId="{217135F2-2AE3-464D-8F50-34FBA194B47F}" type="presParOf" srcId="{21B6D801-128C-40F0-8177-C51EEC6A5633}" destId="{0CD32E0B-CC85-48CE-8266-8DA1CE66E06A}" srcOrd="6" destOrd="0" presId="urn:microsoft.com/office/officeart/2005/8/layout/vProcess5"/>
    <dgm:cxn modelId="{58D9B9F9-7B17-4BBC-9A82-B8A2F8FC8766}" type="presParOf" srcId="{21B6D801-128C-40F0-8177-C51EEC6A5633}" destId="{117D59A5-AB1E-438D-B872-E113FB6C375F}" srcOrd="7" destOrd="0" presId="urn:microsoft.com/office/officeart/2005/8/layout/vProcess5"/>
    <dgm:cxn modelId="{3A57ED7A-0A25-49C3-A246-52DBC60EEE29}" type="presParOf" srcId="{21B6D801-128C-40F0-8177-C51EEC6A5633}" destId="{6490230B-A73A-40DD-A99E-FB9ECDDB57E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4EC7-65EC-41ED-ADD5-B629C41DCEAC}">
      <dsp:nvSpPr>
        <dsp:cNvPr id="0" name=""/>
        <dsp:cNvSpPr/>
      </dsp:nvSpPr>
      <dsp:spPr>
        <a:xfrm>
          <a:off x="0" y="0"/>
          <a:ext cx="9070390" cy="9530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Purpose </a:t>
          </a:r>
        </a:p>
      </dsp:txBody>
      <dsp:txXfrm>
        <a:off x="27914" y="27914"/>
        <a:ext cx="8041972" cy="897224"/>
      </dsp:txXfrm>
    </dsp:sp>
    <dsp:sp modelId="{F5711682-247A-477C-ADF6-E1FB523D2435}">
      <dsp:nvSpPr>
        <dsp:cNvPr id="0" name=""/>
        <dsp:cNvSpPr/>
      </dsp:nvSpPr>
      <dsp:spPr>
        <a:xfrm>
          <a:off x="800328" y="1111894"/>
          <a:ext cx="9070390" cy="9530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Data </a:t>
          </a:r>
        </a:p>
      </dsp:txBody>
      <dsp:txXfrm>
        <a:off x="828242" y="1139808"/>
        <a:ext cx="7594750" cy="897224"/>
      </dsp:txXfrm>
    </dsp:sp>
    <dsp:sp modelId="{37D47E70-C48D-4D11-BFBB-0184556107AC}">
      <dsp:nvSpPr>
        <dsp:cNvPr id="0" name=""/>
        <dsp:cNvSpPr/>
      </dsp:nvSpPr>
      <dsp:spPr>
        <a:xfrm>
          <a:off x="1600657" y="2223789"/>
          <a:ext cx="9070390" cy="9530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Conclusion</a:t>
          </a:r>
        </a:p>
      </dsp:txBody>
      <dsp:txXfrm>
        <a:off x="1628571" y="2251703"/>
        <a:ext cx="7594750" cy="897224"/>
      </dsp:txXfrm>
    </dsp:sp>
    <dsp:sp modelId="{9F402D04-1835-412D-B0DE-034D998ED88D}">
      <dsp:nvSpPr>
        <dsp:cNvPr id="0" name=""/>
        <dsp:cNvSpPr/>
      </dsp:nvSpPr>
      <dsp:spPr>
        <a:xfrm>
          <a:off x="8450906" y="722731"/>
          <a:ext cx="619484" cy="6194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590290" y="722731"/>
        <a:ext cx="340716" cy="466162"/>
      </dsp:txXfrm>
    </dsp:sp>
    <dsp:sp modelId="{711C0E25-1C1E-462F-89C1-B4C64F534E9C}">
      <dsp:nvSpPr>
        <dsp:cNvPr id="0" name=""/>
        <dsp:cNvSpPr/>
      </dsp:nvSpPr>
      <dsp:spPr>
        <a:xfrm>
          <a:off x="9251235" y="1828272"/>
          <a:ext cx="619484" cy="6194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90619" y="1828272"/>
        <a:ext cx="340716" cy="466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83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4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5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5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29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2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9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8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1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World Bank of CO2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PRESENTED BY:</a:t>
            </a:r>
            <a:r>
              <a:rPr lang="en-US" dirty="0"/>
              <a:t> PRATEEK SAINI</a:t>
            </a:r>
          </a:p>
          <a:p>
            <a:pPr>
              <a:lnSpc>
                <a:spcPct val="90000"/>
              </a:lnSpc>
            </a:pPr>
            <a:r>
              <a:rPr lang="en-US" b="1" i="0" cap="all" dirty="0"/>
              <a:t>Date</a:t>
            </a:r>
            <a:r>
              <a:rPr lang="en-US" b="1" i="0" cap="all" dirty="0">
                <a:solidFill>
                  <a:schemeClr val="tx1"/>
                </a:solidFill>
                <a:ea typeface="+mj-lt"/>
                <a:cs typeface="+mj-lt"/>
              </a:rPr>
              <a:t>:</a:t>
            </a:r>
            <a:r>
              <a:rPr lang="en-US" i="0" cap="all" dirty="0">
                <a:solidFill>
                  <a:schemeClr val="tx1"/>
                </a:solidFill>
                <a:ea typeface="+mj-lt"/>
                <a:cs typeface="+mj-lt"/>
              </a:rPr>
              <a:t> July 24</a:t>
            </a:r>
            <a:r>
              <a:rPr lang="en-US" i="0" cap="all" baseline="30000" dirty="0">
                <a:solidFill>
                  <a:schemeClr val="tx1"/>
                </a:solidFill>
                <a:ea typeface="+mj-lt"/>
                <a:cs typeface="+mj-lt"/>
              </a:rPr>
              <a:t>th</a:t>
            </a:r>
            <a:r>
              <a:rPr lang="en-US" i="0" cap="all" dirty="0">
                <a:solidFill>
                  <a:schemeClr val="tx1"/>
                </a:solidFill>
                <a:ea typeface="+mj-lt"/>
                <a:cs typeface="+mj-lt"/>
              </a:rPr>
              <a:t>,2022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  <p:cxnSp>
        <p:nvCxnSpPr>
          <p:cNvPr id="211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Paint in motion from the bottom of the view">
            <a:extLst>
              <a:ext uri="{FF2B5EF4-FFF2-40B4-BE49-F238E27FC236}">
                <a16:creationId xmlns:a16="http://schemas.microsoft.com/office/drawing/2014/main" id="{ECCB8D86-2E7D-575F-5176-F497F89D6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46" r="21706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1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40B33-F7C5-E766-FC04-03CA91B7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CONTENT: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3" name="TextBox 6">
            <a:extLst>
              <a:ext uri="{FF2B5EF4-FFF2-40B4-BE49-F238E27FC236}">
                <a16:creationId xmlns:a16="http://schemas.microsoft.com/office/drawing/2014/main" id="{1EC00FD7-BB2A-4057-BA7C-61218484C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5921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7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1227C-52C8-47C1-B2CC-27D4C944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375" y="1209338"/>
            <a:ext cx="9267968" cy="17318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B5E9-B487-212F-77D0-F0787E5E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397" y="3903115"/>
            <a:ext cx="9185625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 err="1">
                <a:latin typeface="Avenir Next LT Pro"/>
              </a:rPr>
              <a:t>Analysing</a:t>
            </a:r>
            <a:r>
              <a:rPr lang="en-US" sz="2800" b="1" dirty="0">
                <a:latin typeface="Avenir Next LT Pro"/>
              </a:rPr>
              <a:t> the amount of </a:t>
            </a:r>
            <a:r>
              <a:rPr lang="en-US" sz="2800" b="1" dirty="0">
                <a:solidFill>
                  <a:srgbClr val="C00000"/>
                </a:solidFill>
                <a:latin typeface="Avenir Next LT Pro"/>
              </a:rPr>
              <a:t>CO2</a:t>
            </a:r>
            <a:r>
              <a:rPr lang="en-US" sz="2800" b="1" dirty="0">
                <a:latin typeface="Avenir Next LT Pro"/>
              </a:rPr>
              <a:t> in </a:t>
            </a:r>
            <a:r>
              <a:rPr lang="en-US" sz="2800" b="1" dirty="0">
                <a:solidFill>
                  <a:srgbClr val="92D050"/>
                </a:solidFill>
                <a:latin typeface="Avenir Next LT Pro"/>
              </a:rPr>
              <a:t>atmosphere</a:t>
            </a:r>
            <a:r>
              <a:rPr lang="en-US" sz="2800" b="1" dirty="0">
                <a:latin typeface="Avenir Next LT Pro"/>
              </a:rPr>
              <a:t> in every region of </a:t>
            </a:r>
            <a:r>
              <a:rPr lang="en-US" sz="2800" b="1" dirty="0">
                <a:solidFill>
                  <a:srgbClr val="FF0000"/>
                </a:solidFill>
                <a:latin typeface="Avenir Next LT Pro"/>
              </a:rPr>
              <a:t>world</a:t>
            </a:r>
            <a:r>
              <a:rPr lang="en-US" sz="2800" b="1" dirty="0">
                <a:latin typeface="Avenir Next LT Pro"/>
              </a:rPr>
              <a:t>.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7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39DDE381-CE56-39B9-76FC-A100B333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Geographic</a:t>
            </a:r>
          </a:p>
        </p:txBody>
      </p:sp>
      <p:pic>
        <p:nvPicPr>
          <p:cNvPr id="18" name="Picture 18" descr="Chart&#10;&#10;Description automatically generated">
            <a:extLst>
              <a:ext uri="{FF2B5EF4-FFF2-40B4-BE49-F238E27FC236}">
                <a16:creationId xmlns:a16="http://schemas.microsoft.com/office/drawing/2014/main" id="{128D8075-8D76-A2BD-F97D-DABC52D5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4" y="691763"/>
            <a:ext cx="6164289" cy="58264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21">
            <a:extLst>
              <a:ext uri="{FF2B5EF4-FFF2-40B4-BE49-F238E27FC236}">
                <a16:creationId xmlns:a16="http://schemas.microsoft.com/office/drawing/2014/main" id="{DB3BC1E3-FDEF-E9F4-3208-83D1DC17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4007503" cy="3169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Average </a:t>
            </a:r>
            <a:r>
              <a:rPr lang="en-US"/>
              <a:t>CO2 produced by 1 person </a:t>
            </a:r>
            <a:r>
              <a:rPr lang="en-US" dirty="0"/>
              <a:t>in each country in year 2022.</a:t>
            </a:r>
          </a:p>
          <a:p>
            <a:r>
              <a:rPr lang="en-US" dirty="0"/>
              <a:t>CO2 production increase yearly in different regions.</a:t>
            </a:r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98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4B773-625D-D3A7-E2ED-A31EE91F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1112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C61A-1F3D-FDA6-451E-55BAF438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813" y="2406464"/>
            <a:ext cx="4105247" cy="13978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Rapid </a:t>
            </a:r>
            <a:r>
              <a:rPr lang="en-US" sz="2200" dirty="0">
                <a:solidFill>
                  <a:srgbClr val="C00000"/>
                </a:solidFill>
              </a:rPr>
              <a:t>increase in the CO2</a:t>
            </a:r>
            <a:r>
              <a:rPr lang="en-US" sz="2200" dirty="0"/>
              <a:t> in </a:t>
            </a:r>
            <a:r>
              <a:rPr lang="en-US" sz="2200" dirty="0">
                <a:solidFill>
                  <a:srgbClr val="00B0F0"/>
                </a:solidFill>
              </a:rPr>
              <a:t>East Asia and Pacific</a:t>
            </a:r>
            <a:r>
              <a:rPr lang="en-US" sz="2200" dirty="0"/>
              <a:t> region which is an </a:t>
            </a:r>
            <a:r>
              <a:rPr lang="en-US" sz="2200" dirty="0">
                <a:solidFill>
                  <a:srgbClr val="FF0000"/>
                </a:solidFill>
              </a:rPr>
              <a:t>alarming</a:t>
            </a:r>
            <a:r>
              <a:rPr lang="en-US" sz="2200" dirty="0"/>
              <a:t> stage for humans.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E77DE8-BAFC-5FC6-6425-FFB393A0B170}"/>
              </a:ext>
            </a:extLst>
          </p:cNvPr>
          <p:cNvSpPr txBox="1">
            <a:spLocks/>
          </p:cNvSpPr>
          <p:nvPr/>
        </p:nvSpPr>
        <p:spPr>
          <a:xfrm>
            <a:off x="6610885" y="2411014"/>
            <a:ext cx="4105247" cy="139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Steps taken by </a:t>
            </a:r>
            <a:r>
              <a:rPr lang="en-US" sz="2200" dirty="0">
                <a:solidFill>
                  <a:srgbClr val="0070C0"/>
                </a:solidFill>
              </a:rPr>
              <a:t>Europe and Central Asia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00B050"/>
                </a:solidFill>
              </a:rPr>
              <a:t>reduce CO2</a:t>
            </a:r>
            <a:r>
              <a:rPr lang="en-US" sz="2200" dirty="0"/>
              <a:t> seems to be very efficient as seen in year range(1987-97).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122971-017D-893B-0CE3-6C17B72C37C8}"/>
              </a:ext>
            </a:extLst>
          </p:cNvPr>
          <p:cNvSpPr txBox="1">
            <a:spLocks/>
          </p:cNvSpPr>
          <p:nvPr/>
        </p:nvSpPr>
        <p:spPr>
          <a:xfrm>
            <a:off x="1413362" y="4276207"/>
            <a:ext cx="4105247" cy="139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3 Regions</a:t>
            </a:r>
            <a:r>
              <a:rPr lang="en-US" sz="2200" dirty="0"/>
              <a:t> have consistently been maintaining the CO2 level at the </a:t>
            </a:r>
            <a:r>
              <a:rPr lang="en-US" sz="2200" dirty="0">
                <a:solidFill>
                  <a:srgbClr val="00B050"/>
                </a:solidFill>
              </a:rPr>
              <a:t>lowest</a:t>
            </a:r>
            <a:r>
              <a:rPr lang="en-US" sz="2200" dirty="0"/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88364928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</TotalTime>
  <Words>113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Sitka Banner</vt:lpstr>
      <vt:lpstr>HeadlinesVTI</vt:lpstr>
      <vt:lpstr>World Bank of CO2</vt:lpstr>
      <vt:lpstr>CONTENT:</vt:lpstr>
      <vt:lpstr>Objective</vt:lpstr>
      <vt:lpstr>Geographic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prateek saini</cp:lastModifiedBy>
  <cp:revision>253</cp:revision>
  <dcterms:created xsi:type="dcterms:W3CDTF">2022-07-24T04:54:26Z</dcterms:created>
  <dcterms:modified xsi:type="dcterms:W3CDTF">2022-07-24T07:10:02Z</dcterms:modified>
</cp:coreProperties>
</file>