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3" r:id="rId8"/>
    <p:sldId id="261" r:id="rId9"/>
    <p:sldId id="262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AC8652-FC77-42B8-9B4D-30C3C0178CE9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16F175B-A69F-4AD0-9C02-CF53863969B2}">
      <dgm:prSet phldrT="[Text]"/>
      <dgm:spPr/>
      <dgm:t>
        <a:bodyPr/>
        <a:lstStyle/>
        <a:p>
          <a:r>
            <a:rPr lang="en-IN" dirty="0" smtClean="0"/>
            <a:t>main()</a:t>
          </a:r>
          <a:endParaRPr lang="en-IN" dirty="0"/>
        </a:p>
      </dgm:t>
    </dgm:pt>
    <dgm:pt modelId="{E8A70F79-70B8-455A-A320-43A19E4C619F}" type="parTrans" cxnId="{DE500841-D27C-4EF8-8765-10BF37688C9F}">
      <dgm:prSet/>
      <dgm:spPr/>
      <dgm:t>
        <a:bodyPr/>
        <a:lstStyle/>
        <a:p>
          <a:endParaRPr lang="en-IN"/>
        </a:p>
      </dgm:t>
    </dgm:pt>
    <dgm:pt modelId="{0A35B89E-1568-41FA-823F-81C4DB90EB18}" type="sibTrans" cxnId="{DE500841-D27C-4EF8-8765-10BF37688C9F}">
      <dgm:prSet/>
      <dgm:spPr/>
      <dgm:t>
        <a:bodyPr/>
        <a:lstStyle/>
        <a:p>
          <a:endParaRPr lang="en-IN"/>
        </a:p>
      </dgm:t>
    </dgm:pt>
    <dgm:pt modelId="{3E35724E-B8C5-46B5-903D-F463EE9F042F}">
      <dgm:prSet phldrT="[Text]"/>
      <dgm:spPr/>
      <dgm:t>
        <a:bodyPr/>
        <a:lstStyle/>
        <a:p>
          <a:r>
            <a:rPr lang="en-IN" b="0" i="0" dirty="0" smtClean="0"/>
            <a:t>It is the entry point of any C++ program</a:t>
          </a:r>
          <a:endParaRPr lang="en-IN" dirty="0"/>
        </a:p>
      </dgm:t>
    </dgm:pt>
    <dgm:pt modelId="{52D0840A-B7EC-47E5-8D16-A622E6E130BC}" type="parTrans" cxnId="{973DC7AC-613C-45C4-B7B0-1EBF9F474801}">
      <dgm:prSet/>
      <dgm:spPr/>
      <dgm:t>
        <a:bodyPr/>
        <a:lstStyle/>
        <a:p>
          <a:endParaRPr lang="en-IN"/>
        </a:p>
      </dgm:t>
    </dgm:pt>
    <dgm:pt modelId="{C1BCF1A7-7343-4EF0-BD6B-6602DEF9B161}" type="sibTrans" cxnId="{973DC7AC-613C-45C4-B7B0-1EBF9F474801}">
      <dgm:prSet/>
      <dgm:spPr/>
      <dgm:t>
        <a:bodyPr/>
        <a:lstStyle/>
        <a:p>
          <a:endParaRPr lang="en-IN"/>
        </a:p>
      </dgm:t>
    </dgm:pt>
    <dgm:pt modelId="{B022FA52-B1CB-435E-969E-A451932B67CA}">
      <dgm:prSet phldrT="[Text]"/>
      <dgm:spPr/>
      <dgm:t>
        <a:bodyPr/>
        <a:lstStyle/>
        <a:p>
          <a:r>
            <a:rPr lang="en-IN" dirty="0" err="1" smtClean="0"/>
            <a:t>read_Sudoku</a:t>
          </a:r>
          <a:r>
            <a:rPr lang="en-IN" dirty="0" smtClean="0"/>
            <a:t>()</a:t>
          </a:r>
          <a:endParaRPr lang="en-IN" dirty="0"/>
        </a:p>
      </dgm:t>
    </dgm:pt>
    <dgm:pt modelId="{8121C303-D7E6-4899-959B-A1CF3A5DBC6C}" type="parTrans" cxnId="{3F849092-950F-4736-A2EE-44EEFD414AB3}">
      <dgm:prSet/>
      <dgm:spPr/>
      <dgm:t>
        <a:bodyPr/>
        <a:lstStyle/>
        <a:p>
          <a:endParaRPr lang="en-IN"/>
        </a:p>
      </dgm:t>
    </dgm:pt>
    <dgm:pt modelId="{FDC46F8C-D4B7-4818-89EC-4A6B25DB388D}" type="sibTrans" cxnId="{3F849092-950F-4736-A2EE-44EEFD414AB3}">
      <dgm:prSet/>
      <dgm:spPr/>
      <dgm:t>
        <a:bodyPr/>
        <a:lstStyle/>
        <a:p>
          <a:endParaRPr lang="en-IN"/>
        </a:p>
      </dgm:t>
    </dgm:pt>
    <dgm:pt modelId="{8B71BBF8-0F7E-484A-A22D-4B9E6BB1C1C6}">
      <dgm:prSet phldrT="[Text]"/>
      <dgm:spPr/>
      <dgm:t>
        <a:bodyPr/>
        <a:lstStyle/>
        <a:p>
          <a:r>
            <a:rPr lang="en-IN" dirty="0" smtClean="0"/>
            <a:t>This function reads the Sudoku entered by the user</a:t>
          </a:r>
          <a:endParaRPr lang="en-IN" dirty="0"/>
        </a:p>
      </dgm:t>
    </dgm:pt>
    <dgm:pt modelId="{35CEB560-2651-4176-B42E-5952FA201D7E}" type="parTrans" cxnId="{7540CA32-C462-4E11-B96A-FDF5D28370B4}">
      <dgm:prSet/>
      <dgm:spPr/>
      <dgm:t>
        <a:bodyPr/>
        <a:lstStyle/>
        <a:p>
          <a:endParaRPr lang="en-IN"/>
        </a:p>
      </dgm:t>
    </dgm:pt>
    <dgm:pt modelId="{6CBB3A9C-71B0-4B47-B019-81A485CA942A}" type="sibTrans" cxnId="{7540CA32-C462-4E11-B96A-FDF5D28370B4}">
      <dgm:prSet/>
      <dgm:spPr/>
      <dgm:t>
        <a:bodyPr/>
        <a:lstStyle/>
        <a:p>
          <a:endParaRPr lang="en-IN"/>
        </a:p>
      </dgm:t>
    </dgm:pt>
    <dgm:pt modelId="{BC82413B-1CB6-4140-8B5F-98119E46CC43}">
      <dgm:prSet phldrT="[Text]"/>
      <dgm:spPr/>
      <dgm:t>
        <a:bodyPr/>
        <a:lstStyle/>
        <a:p>
          <a:r>
            <a:rPr lang="en-IN" dirty="0" smtClean="0"/>
            <a:t>It gets the value from the user and stores it in a matrix</a:t>
          </a:r>
          <a:endParaRPr lang="en-IN" dirty="0"/>
        </a:p>
      </dgm:t>
    </dgm:pt>
    <dgm:pt modelId="{0582364B-6E0C-4747-8F78-4FC0FEFEF49A}" type="parTrans" cxnId="{D823A960-0665-48AA-B27C-07A4F936663D}">
      <dgm:prSet/>
      <dgm:spPr/>
      <dgm:t>
        <a:bodyPr/>
        <a:lstStyle/>
        <a:p>
          <a:endParaRPr lang="en-IN"/>
        </a:p>
      </dgm:t>
    </dgm:pt>
    <dgm:pt modelId="{1A8F424D-2242-4C89-8BFA-632A074FFC72}" type="sibTrans" cxnId="{D823A960-0665-48AA-B27C-07A4F936663D}">
      <dgm:prSet/>
      <dgm:spPr/>
      <dgm:t>
        <a:bodyPr/>
        <a:lstStyle/>
        <a:p>
          <a:endParaRPr lang="en-IN"/>
        </a:p>
      </dgm:t>
    </dgm:pt>
    <dgm:pt modelId="{6FE86272-CCBE-45A7-90DF-3E49331F280C}">
      <dgm:prSet phldrT="[Text]"/>
      <dgm:spPr/>
      <dgm:t>
        <a:bodyPr/>
        <a:lstStyle/>
        <a:p>
          <a:r>
            <a:rPr lang="en-IN" dirty="0" err="1" smtClean="0"/>
            <a:t>solve_Sudoku</a:t>
          </a:r>
          <a:r>
            <a:rPr lang="en-IN" dirty="0" smtClean="0"/>
            <a:t>()</a:t>
          </a:r>
          <a:endParaRPr lang="en-IN" dirty="0"/>
        </a:p>
      </dgm:t>
    </dgm:pt>
    <dgm:pt modelId="{52F26ECF-3C17-4956-89C4-F0CD12E130B5}" type="parTrans" cxnId="{4A8E5735-5FC2-45DD-AAAB-175B7DF4B2D5}">
      <dgm:prSet/>
      <dgm:spPr/>
      <dgm:t>
        <a:bodyPr/>
        <a:lstStyle/>
        <a:p>
          <a:endParaRPr lang="en-IN"/>
        </a:p>
      </dgm:t>
    </dgm:pt>
    <dgm:pt modelId="{98F9A7F2-931D-42EC-89E2-B211863BBD09}" type="sibTrans" cxnId="{4A8E5735-5FC2-45DD-AAAB-175B7DF4B2D5}">
      <dgm:prSet/>
      <dgm:spPr/>
      <dgm:t>
        <a:bodyPr/>
        <a:lstStyle/>
        <a:p>
          <a:endParaRPr lang="en-IN"/>
        </a:p>
      </dgm:t>
    </dgm:pt>
    <dgm:pt modelId="{36559B17-2483-4217-94BC-8501F67B8DEE}">
      <dgm:prSet phldrT="[Text]" custT="1"/>
      <dgm:spPr/>
      <dgm:t>
        <a:bodyPr/>
        <a:lstStyle/>
        <a:p>
          <a:r>
            <a:rPr lang="en-IN" sz="1400" dirty="0" smtClean="0"/>
            <a:t>This function solves the given Sudoku using doubly linked list</a:t>
          </a:r>
          <a:endParaRPr lang="en-IN" sz="1400" dirty="0"/>
        </a:p>
      </dgm:t>
    </dgm:pt>
    <dgm:pt modelId="{4263F8C0-F312-4C8A-BFC1-F5FE2F1F4E94}" type="parTrans" cxnId="{500BD44F-9382-4F64-91A4-EBD4B3AAF69F}">
      <dgm:prSet/>
      <dgm:spPr/>
      <dgm:t>
        <a:bodyPr/>
        <a:lstStyle/>
        <a:p>
          <a:endParaRPr lang="en-IN"/>
        </a:p>
      </dgm:t>
    </dgm:pt>
    <dgm:pt modelId="{6030E4B2-0893-4A36-850B-90B1B3A2D7CE}" type="sibTrans" cxnId="{500BD44F-9382-4F64-91A4-EBD4B3AAF69F}">
      <dgm:prSet/>
      <dgm:spPr/>
      <dgm:t>
        <a:bodyPr/>
        <a:lstStyle/>
        <a:p>
          <a:endParaRPr lang="en-IN"/>
        </a:p>
      </dgm:t>
    </dgm:pt>
    <dgm:pt modelId="{88DE3C2E-A83B-48B2-ACF9-12774538CFD3}">
      <dgm:prSet/>
      <dgm:spPr/>
      <dgm:t>
        <a:bodyPr/>
        <a:lstStyle/>
        <a:p>
          <a:r>
            <a:rPr lang="en-IN" dirty="0" err="1" smtClean="0"/>
            <a:t>print_Sudoku</a:t>
          </a:r>
          <a:r>
            <a:rPr lang="en-IN" dirty="0" smtClean="0"/>
            <a:t>()</a:t>
          </a:r>
          <a:endParaRPr lang="en-IN" dirty="0"/>
        </a:p>
      </dgm:t>
    </dgm:pt>
    <dgm:pt modelId="{CC346655-0213-46D5-A683-C00CE5EFBC8A}" type="parTrans" cxnId="{0211C3FF-5652-40F4-9EF4-EDA9CCF73532}">
      <dgm:prSet/>
      <dgm:spPr/>
      <dgm:t>
        <a:bodyPr/>
        <a:lstStyle/>
        <a:p>
          <a:endParaRPr lang="en-IN"/>
        </a:p>
      </dgm:t>
    </dgm:pt>
    <dgm:pt modelId="{D406EA66-3C86-4862-908A-A5561ACC6DDB}" type="sibTrans" cxnId="{0211C3FF-5652-40F4-9EF4-EDA9CCF73532}">
      <dgm:prSet/>
      <dgm:spPr/>
      <dgm:t>
        <a:bodyPr/>
        <a:lstStyle/>
        <a:p>
          <a:endParaRPr lang="en-IN"/>
        </a:p>
      </dgm:t>
    </dgm:pt>
    <dgm:pt modelId="{9678C9D6-B028-4714-B17E-F0EEF531FD8C}">
      <dgm:prSet phldrT="[Text]"/>
      <dgm:spPr/>
      <dgm:t>
        <a:bodyPr/>
        <a:lstStyle/>
        <a:p>
          <a:r>
            <a:rPr lang="en-IN" dirty="0" smtClean="0"/>
            <a:t>It is the main function responsible for the execution of rest of the functions</a:t>
          </a:r>
          <a:endParaRPr lang="en-IN" dirty="0"/>
        </a:p>
      </dgm:t>
    </dgm:pt>
    <dgm:pt modelId="{8FFE0E68-8788-4C6E-A0D2-64904F7B6A14}" type="parTrans" cxnId="{7E676A00-7307-4D25-AFAE-A1F39B382DC8}">
      <dgm:prSet/>
      <dgm:spPr/>
      <dgm:t>
        <a:bodyPr/>
        <a:lstStyle/>
        <a:p>
          <a:endParaRPr lang="en-IN"/>
        </a:p>
      </dgm:t>
    </dgm:pt>
    <dgm:pt modelId="{E6CE64B3-E459-4DD9-B4D2-9CBE6B497889}" type="sibTrans" cxnId="{7E676A00-7307-4D25-AFAE-A1F39B382DC8}">
      <dgm:prSet/>
      <dgm:spPr/>
      <dgm:t>
        <a:bodyPr/>
        <a:lstStyle/>
        <a:p>
          <a:endParaRPr lang="en-IN"/>
        </a:p>
      </dgm:t>
    </dgm:pt>
    <dgm:pt modelId="{A34C3DBE-D16A-44DA-9867-68E59DDBA1C5}">
      <dgm:prSet phldrT="[Text]" custT="1"/>
      <dgm:spPr/>
      <dgm:t>
        <a:bodyPr/>
        <a:lstStyle/>
        <a:p>
          <a:r>
            <a:rPr lang="en-IN" sz="1400" dirty="0" smtClean="0"/>
            <a:t>It uses another key function: </a:t>
          </a:r>
          <a:r>
            <a:rPr lang="en-IN" sz="1400" dirty="0" err="1" smtClean="0"/>
            <a:t>check_safety</a:t>
          </a:r>
          <a:r>
            <a:rPr lang="en-IN" sz="1400" dirty="0" smtClean="0"/>
            <a:t>() &amp; </a:t>
          </a:r>
          <a:r>
            <a:rPr lang="en-IN" sz="1400" dirty="0" err="1" smtClean="0"/>
            <a:t>attach_node</a:t>
          </a:r>
          <a:r>
            <a:rPr lang="en-IN" sz="1400" dirty="0" smtClean="0"/>
            <a:t>()</a:t>
          </a:r>
          <a:endParaRPr lang="en-IN" sz="1400" dirty="0"/>
        </a:p>
      </dgm:t>
    </dgm:pt>
    <dgm:pt modelId="{CA0F98BE-AFF1-47E3-A6F1-93D84CDBCA6A}" type="parTrans" cxnId="{B85F8991-4BD7-4363-B19E-95A5A70E8863}">
      <dgm:prSet/>
      <dgm:spPr/>
      <dgm:t>
        <a:bodyPr/>
        <a:lstStyle/>
        <a:p>
          <a:endParaRPr lang="en-IN"/>
        </a:p>
      </dgm:t>
    </dgm:pt>
    <dgm:pt modelId="{5C93B19B-5720-4497-9065-B34D6A392D69}" type="sibTrans" cxnId="{B85F8991-4BD7-4363-B19E-95A5A70E8863}">
      <dgm:prSet/>
      <dgm:spPr/>
      <dgm:t>
        <a:bodyPr/>
        <a:lstStyle/>
        <a:p>
          <a:endParaRPr lang="en-IN"/>
        </a:p>
      </dgm:t>
    </dgm:pt>
    <dgm:pt modelId="{9550CCF3-4DBC-4F06-AB1A-6B8138202828}">
      <dgm:prSet/>
      <dgm:spPr/>
      <dgm:t>
        <a:bodyPr/>
        <a:lstStyle/>
        <a:p>
          <a:r>
            <a:rPr lang="en-IN" dirty="0" smtClean="0"/>
            <a:t>After solving the Sudoku, this function prints out the result in a 9</a:t>
          </a:r>
          <a:r>
            <a:rPr lang="en-IN" dirty="0" smtClean="0">
              <a:sym typeface="Symbol" panose="05050102010706020507" pitchFamily="18" charset="2"/>
            </a:rPr>
            <a:t>9 matrix</a:t>
          </a:r>
          <a:endParaRPr lang="en-IN" dirty="0"/>
        </a:p>
      </dgm:t>
    </dgm:pt>
    <dgm:pt modelId="{59FA3FF8-2D25-47BC-9842-50FBAC726FD9}" type="parTrans" cxnId="{DBE6571B-500B-47BA-9A22-C73FDBE438EA}">
      <dgm:prSet/>
      <dgm:spPr/>
      <dgm:t>
        <a:bodyPr/>
        <a:lstStyle/>
        <a:p>
          <a:endParaRPr lang="en-IN"/>
        </a:p>
      </dgm:t>
    </dgm:pt>
    <dgm:pt modelId="{46597A68-19CD-4EE7-8D34-6310277F9AAD}" type="sibTrans" cxnId="{DBE6571B-500B-47BA-9A22-C73FDBE438EA}">
      <dgm:prSet/>
      <dgm:spPr/>
      <dgm:t>
        <a:bodyPr/>
        <a:lstStyle/>
        <a:p>
          <a:endParaRPr lang="en-IN"/>
        </a:p>
      </dgm:t>
    </dgm:pt>
    <dgm:pt modelId="{08B32DC9-A4BE-4F82-A94A-49BFC3EF0737}" type="pres">
      <dgm:prSet presAssocID="{68AC8652-FC77-42B8-9B4D-30C3C0178CE9}" presName="Name0" presStyleCnt="0">
        <dgm:presLayoutVars>
          <dgm:dir/>
          <dgm:animLvl val="lvl"/>
          <dgm:resizeHandles val="exact"/>
        </dgm:presLayoutVars>
      </dgm:prSet>
      <dgm:spPr/>
    </dgm:pt>
    <dgm:pt modelId="{87775180-376A-4EFC-9C7A-20EEB72FDB77}" type="pres">
      <dgm:prSet presAssocID="{68AC8652-FC77-42B8-9B4D-30C3C0178CE9}" presName="tSp" presStyleCnt="0"/>
      <dgm:spPr/>
    </dgm:pt>
    <dgm:pt modelId="{D8955535-4416-4C03-8F06-90EF2E32DC19}" type="pres">
      <dgm:prSet presAssocID="{68AC8652-FC77-42B8-9B4D-30C3C0178CE9}" presName="bSp" presStyleCnt="0"/>
      <dgm:spPr/>
    </dgm:pt>
    <dgm:pt modelId="{EE82AC8D-64F9-4210-A23F-3CDA9A244A5F}" type="pres">
      <dgm:prSet presAssocID="{68AC8652-FC77-42B8-9B4D-30C3C0178CE9}" presName="process" presStyleCnt="0"/>
      <dgm:spPr/>
    </dgm:pt>
    <dgm:pt modelId="{1D8DAF71-1FC8-48E8-AB5F-59C3C91FA6D5}" type="pres">
      <dgm:prSet presAssocID="{A16F175B-A69F-4AD0-9C02-CF53863969B2}" presName="composite1" presStyleCnt="0"/>
      <dgm:spPr/>
    </dgm:pt>
    <dgm:pt modelId="{3DBADBF1-4369-47A1-A88C-4385F9520014}" type="pres">
      <dgm:prSet presAssocID="{A16F175B-A69F-4AD0-9C02-CF53863969B2}" presName="dummyNode1" presStyleLbl="node1" presStyleIdx="0" presStyleCnt="4"/>
      <dgm:spPr/>
    </dgm:pt>
    <dgm:pt modelId="{E4189264-4131-4C86-BDA7-72B3700B2B11}" type="pres">
      <dgm:prSet presAssocID="{A16F175B-A69F-4AD0-9C02-CF53863969B2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0601AB3-BAA6-47E6-A65A-93DF3417A662}" type="pres">
      <dgm:prSet presAssocID="{A16F175B-A69F-4AD0-9C02-CF53863969B2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0C37726-8248-4E3B-A23C-DDFD7F2D3938}" type="pres">
      <dgm:prSet presAssocID="{A16F175B-A69F-4AD0-9C02-CF53863969B2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C73CF2C-0BBB-4262-BDA0-0A48421EB43B}" type="pres">
      <dgm:prSet presAssocID="{A16F175B-A69F-4AD0-9C02-CF53863969B2}" presName="connSite1" presStyleCnt="0"/>
      <dgm:spPr/>
    </dgm:pt>
    <dgm:pt modelId="{B856BA68-8C4A-42DA-9A6E-FD6A08E0592B}" type="pres">
      <dgm:prSet presAssocID="{0A35B89E-1568-41FA-823F-81C4DB90EB18}" presName="Name9" presStyleLbl="sibTrans2D1" presStyleIdx="0" presStyleCnt="3"/>
      <dgm:spPr/>
    </dgm:pt>
    <dgm:pt modelId="{78011442-F4CB-46A8-B0C4-103CCBBA971E}" type="pres">
      <dgm:prSet presAssocID="{B022FA52-B1CB-435E-969E-A451932B67CA}" presName="composite2" presStyleCnt="0"/>
      <dgm:spPr/>
    </dgm:pt>
    <dgm:pt modelId="{84619930-ED7F-4255-A8A6-071E9838961A}" type="pres">
      <dgm:prSet presAssocID="{B022FA52-B1CB-435E-969E-A451932B67CA}" presName="dummyNode2" presStyleLbl="node1" presStyleIdx="0" presStyleCnt="4"/>
      <dgm:spPr/>
    </dgm:pt>
    <dgm:pt modelId="{C7EAC5D3-5065-45AC-80AC-CB9A29C67171}" type="pres">
      <dgm:prSet presAssocID="{B022FA52-B1CB-435E-969E-A451932B67CA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5797C10-6C45-4060-86A7-178F2F22BD04}" type="pres">
      <dgm:prSet presAssocID="{B022FA52-B1CB-435E-969E-A451932B67CA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8F344E6-F9AD-4F88-A1AE-9AE900B7F7AA}" type="pres">
      <dgm:prSet presAssocID="{B022FA52-B1CB-435E-969E-A451932B67CA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81BCFA8D-B656-442B-B813-A22EF3C31802}" type="pres">
      <dgm:prSet presAssocID="{B022FA52-B1CB-435E-969E-A451932B67CA}" presName="connSite2" presStyleCnt="0"/>
      <dgm:spPr/>
    </dgm:pt>
    <dgm:pt modelId="{CE7789A8-55D8-4698-A23C-19F9AC7E6E73}" type="pres">
      <dgm:prSet presAssocID="{FDC46F8C-D4B7-4818-89EC-4A6B25DB388D}" presName="Name18" presStyleLbl="sibTrans2D1" presStyleIdx="1" presStyleCnt="3"/>
      <dgm:spPr/>
    </dgm:pt>
    <dgm:pt modelId="{298D6271-459D-487E-82DE-8FC95A00B515}" type="pres">
      <dgm:prSet presAssocID="{6FE86272-CCBE-45A7-90DF-3E49331F280C}" presName="composite1" presStyleCnt="0"/>
      <dgm:spPr/>
    </dgm:pt>
    <dgm:pt modelId="{35DF1854-7806-4DA6-96A3-79D9DF4D678C}" type="pres">
      <dgm:prSet presAssocID="{6FE86272-CCBE-45A7-90DF-3E49331F280C}" presName="dummyNode1" presStyleLbl="node1" presStyleIdx="1" presStyleCnt="4"/>
      <dgm:spPr/>
    </dgm:pt>
    <dgm:pt modelId="{A0E475E3-618A-4CCE-9AE3-087E0FEA8889}" type="pres">
      <dgm:prSet presAssocID="{6FE86272-CCBE-45A7-90DF-3E49331F280C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C89D070-227C-4D1A-B268-81C58CBA2354}" type="pres">
      <dgm:prSet presAssocID="{6FE86272-CCBE-45A7-90DF-3E49331F280C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EB1FF88-FDE0-43D1-9308-7A4B3844A803}" type="pres">
      <dgm:prSet presAssocID="{6FE86272-CCBE-45A7-90DF-3E49331F280C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AAA59FD-A757-413D-BC44-349115F2A2B1}" type="pres">
      <dgm:prSet presAssocID="{6FE86272-CCBE-45A7-90DF-3E49331F280C}" presName="connSite1" presStyleCnt="0"/>
      <dgm:spPr/>
    </dgm:pt>
    <dgm:pt modelId="{8D693474-89AC-49E4-86E0-C5134653CAE6}" type="pres">
      <dgm:prSet presAssocID="{98F9A7F2-931D-42EC-89E2-B211863BBD09}" presName="Name9" presStyleLbl="sibTrans2D1" presStyleIdx="2" presStyleCnt="3"/>
      <dgm:spPr/>
    </dgm:pt>
    <dgm:pt modelId="{2ACF6C4F-697E-45A3-A08F-888BEFCB1622}" type="pres">
      <dgm:prSet presAssocID="{88DE3C2E-A83B-48B2-ACF9-12774538CFD3}" presName="composite2" presStyleCnt="0"/>
      <dgm:spPr/>
    </dgm:pt>
    <dgm:pt modelId="{ECB2C7D4-EA8B-4798-9F30-BA641E2AF1E3}" type="pres">
      <dgm:prSet presAssocID="{88DE3C2E-A83B-48B2-ACF9-12774538CFD3}" presName="dummyNode2" presStyleLbl="node1" presStyleIdx="2" presStyleCnt="4"/>
      <dgm:spPr/>
    </dgm:pt>
    <dgm:pt modelId="{1798A8FE-8807-4FC3-B72B-2CFCF26BD838}" type="pres">
      <dgm:prSet presAssocID="{88DE3C2E-A83B-48B2-ACF9-12774538CFD3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311394D-1ED3-43F5-AE24-F6F61EC7675F}" type="pres">
      <dgm:prSet presAssocID="{88DE3C2E-A83B-48B2-ACF9-12774538CFD3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F7C4FFF-18CD-46CC-A4EA-7AB18D45AF20}" type="pres">
      <dgm:prSet presAssocID="{88DE3C2E-A83B-48B2-ACF9-12774538CFD3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702436-4767-4A5C-8472-958D81ED5DB2}" type="pres">
      <dgm:prSet presAssocID="{88DE3C2E-A83B-48B2-ACF9-12774538CFD3}" presName="connSite2" presStyleCnt="0"/>
      <dgm:spPr/>
    </dgm:pt>
  </dgm:ptLst>
  <dgm:cxnLst>
    <dgm:cxn modelId="{0211C3FF-5652-40F4-9EF4-EDA9CCF73532}" srcId="{68AC8652-FC77-42B8-9B4D-30C3C0178CE9}" destId="{88DE3C2E-A83B-48B2-ACF9-12774538CFD3}" srcOrd="3" destOrd="0" parTransId="{CC346655-0213-46D5-A683-C00CE5EFBC8A}" sibTransId="{D406EA66-3C86-4862-908A-A5561ACC6DDB}"/>
    <dgm:cxn modelId="{C7A22850-9008-4B78-858D-B7104C7307FC}" type="presOf" srcId="{A16F175B-A69F-4AD0-9C02-CF53863969B2}" destId="{A0C37726-8248-4E3B-A23C-DDFD7F2D3938}" srcOrd="0" destOrd="0" presId="urn:microsoft.com/office/officeart/2005/8/layout/hProcess4"/>
    <dgm:cxn modelId="{D823A960-0665-48AA-B27C-07A4F936663D}" srcId="{B022FA52-B1CB-435E-969E-A451932B67CA}" destId="{BC82413B-1CB6-4140-8B5F-98119E46CC43}" srcOrd="1" destOrd="0" parTransId="{0582364B-6E0C-4747-8F78-4FC0FEFEF49A}" sibTransId="{1A8F424D-2242-4C89-8BFA-632A074FFC72}"/>
    <dgm:cxn modelId="{4A8E5735-5FC2-45DD-AAAB-175B7DF4B2D5}" srcId="{68AC8652-FC77-42B8-9B4D-30C3C0178CE9}" destId="{6FE86272-CCBE-45A7-90DF-3E49331F280C}" srcOrd="2" destOrd="0" parTransId="{52F26ECF-3C17-4956-89C4-F0CD12E130B5}" sibTransId="{98F9A7F2-931D-42EC-89E2-B211863BBD09}"/>
    <dgm:cxn modelId="{428B6202-4528-42F6-A6D7-FCD93499E35C}" type="presOf" srcId="{36559B17-2483-4217-94BC-8501F67B8DEE}" destId="{A0E475E3-618A-4CCE-9AE3-087E0FEA8889}" srcOrd="0" destOrd="0" presId="urn:microsoft.com/office/officeart/2005/8/layout/hProcess4"/>
    <dgm:cxn modelId="{38AB9EDA-4A78-437E-862F-4A8CA9D9DEFF}" type="presOf" srcId="{88DE3C2E-A83B-48B2-ACF9-12774538CFD3}" destId="{9F7C4FFF-18CD-46CC-A4EA-7AB18D45AF20}" srcOrd="0" destOrd="0" presId="urn:microsoft.com/office/officeart/2005/8/layout/hProcess4"/>
    <dgm:cxn modelId="{500BD44F-9382-4F64-91A4-EBD4B3AAF69F}" srcId="{6FE86272-CCBE-45A7-90DF-3E49331F280C}" destId="{36559B17-2483-4217-94BC-8501F67B8DEE}" srcOrd="0" destOrd="0" parTransId="{4263F8C0-F312-4C8A-BFC1-F5FE2F1F4E94}" sibTransId="{6030E4B2-0893-4A36-850B-90B1B3A2D7CE}"/>
    <dgm:cxn modelId="{FD9E255F-30F3-403A-93E5-BF1F0405ECE8}" type="presOf" srcId="{8B71BBF8-0F7E-484A-A22D-4B9E6BB1C1C6}" destId="{C7EAC5D3-5065-45AC-80AC-CB9A29C67171}" srcOrd="0" destOrd="0" presId="urn:microsoft.com/office/officeart/2005/8/layout/hProcess4"/>
    <dgm:cxn modelId="{DBE6571B-500B-47BA-9A22-C73FDBE438EA}" srcId="{88DE3C2E-A83B-48B2-ACF9-12774538CFD3}" destId="{9550CCF3-4DBC-4F06-AB1A-6B8138202828}" srcOrd="0" destOrd="0" parTransId="{59FA3FF8-2D25-47BC-9842-50FBAC726FD9}" sibTransId="{46597A68-19CD-4EE7-8D34-6310277F9AAD}"/>
    <dgm:cxn modelId="{C7EE54CE-6D6E-4719-B71C-8AE4C35612E9}" type="presOf" srcId="{6FE86272-CCBE-45A7-90DF-3E49331F280C}" destId="{EEB1FF88-FDE0-43D1-9308-7A4B3844A803}" srcOrd="0" destOrd="0" presId="urn:microsoft.com/office/officeart/2005/8/layout/hProcess4"/>
    <dgm:cxn modelId="{29848A19-FB34-484F-AA2E-5E991F393A1A}" type="presOf" srcId="{FDC46F8C-D4B7-4818-89EC-4A6B25DB388D}" destId="{CE7789A8-55D8-4698-A23C-19F9AC7E6E73}" srcOrd="0" destOrd="0" presId="urn:microsoft.com/office/officeart/2005/8/layout/hProcess4"/>
    <dgm:cxn modelId="{973DC7AC-613C-45C4-B7B0-1EBF9F474801}" srcId="{A16F175B-A69F-4AD0-9C02-CF53863969B2}" destId="{3E35724E-B8C5-46B5-903D-F463EE9F042F}" srcOrd="0" destOrd="0" parTransId="{52D0840A-B7EC-47E5-8D16-A622E6E130BC}" sibTransId="{C1BCF1A7-7343-4EF0-BD6B-6602DEF9B161}"/>
    <dgm:cxn modelId="{07B6A4BE-8AFE-4D9F-B1F2-4D0E4EBB7567}" type="presOf" srcId="{9678C9D6-B028-4714-B17E-F0EEF531FD8C}" destId="{E4189264-4131-4C86-BDA7-72B3700B2B11}" srcOrd="0" destOrd="1" presId="urn:microsoft.com/office/officeart/2005/8/layout/hProcess4"/>
    <dgm:cxn modelId="{7E676A00-7307-4D25-AFAE-A1F39B382DC8}" srcId="{A16F175B-A69F-4AD0-9C02-CF53863969B2}" destId="{9678C9D6-B028-4714-B17E-F0EEF531FD8C}" srcOrd="1" destOrd="0" parTransId="{8FFE0E68-8788-4C6E-A0D2-64904F7B6A14}" sibTransId="{E6CE64B3-E459-4DD9-B4D2-9CBE6B497889}"/>
    <dgm:cxn modelId="{71DB8312-53D5-454D-92FF-B705B476DFC7}" type="presOf" srcId="{A34C3DBE-D16A-44DA-9867-68E59DDBA1C5}" destId="{A0E475E3-618A-4CCE-9AE3-087E0FEA8889}" srcOrd="0" destOrd="1" presId="urn:microsoft.com/office/officeart/2005/8/layout/hProcess4"/>
    <dgm:cxn modelId="{C52A21E2-08FD-4661-A3BB-315E00736F58}" type="presOf" srcId="{3E35724E-B8C5-46B5-903D-F463EE9F042F}" destId="{E0601AB3-BAA6-47E6-A65A-93DF3417A662}" srcOrd="1" destOrd="0" presId="urn:microsoft.com/office/officeart/2005/8/layout/hProcess4"/>
    <dgm:cxn modelId="{9E9293C8-71D5-4CCB-90B4-62A009605745}" type="presOf" srcId="{98F9A7F2-931D-42EC-89E2-B211863BBD09}" destId="{8D693474-89AC-49E4-86E0-C5134653CAE6}" srcOrd="0" destOrd="0" presId="urn:microsoft.com/office/officeart/2005/8/layout/hProcess4"/>
    <dgm:cxn modelId="{B0B1D1E0-D14C-4BAF-A902-CA3C0F675B9C}" type="presOf" srcId="{B022FA52-B1CB-435E-969E-A451932B67CA}" destId="{68F344E6-F9AD-4F88-A1AE-9AE900B7F7AA}" srcOrd="0" destOrd="0" presId="urn:microsoft.com/office/officeart/2005/8/layout/hProcess4"/>
    <dgm:cxn modelId="{CEEE3DEE-CEA9-4256-A9DA-40D7C3B1505B}" type="presOf" srcId="{3E35724E-B8C5-46B5-903D-F463EE9F042F}" destId="{E4189264-4131-4C86-BDA7-72B3700B2B11}" srcOrd="0" destOrd="0" presId="urn:microsoft.com/office/officeart/2005/8/layout/hProcess4"/>
    <dgm:cxn modelId="{6F3C411D-7B88-41D4-81D1-2945AE6D1396}" type="presOf" srcId="{8B71BBF8-0F7E-484A-A22D-4B9E6BB1C1C6}" destId="{A5797C10-6C45-4060-86A7-178F2F22BD04}" srcOrd="1" destOrd="0" presId="urn:microsoft.com/office/officeart/2005/8/layout/hProcess4"/>
    <dgm:cxn modelId="{55613621-68A9-450D-ADCF-39F83488E25B}" type="presOf" srcId="{BC82413B-1CB6-4140-8B5F-98119E46CC43}" destId="{C7EAC5D3-5065-45AC-80AC-CB9A29C67171}" srcOrd="0" destOrd="1" presId="urn:microsoft.com/office/officeart/2005/8/layout/hProcess4"/>
    <dgm:cxn modelId="{4BA2DBE8-0C3C-46B7-8AC9-D82A95240A0A}" type="presOf" srcId="{A34C3DBE-D16A-44DA-9867-68E59DDBA1C5}" destId="{2C89D070-227C-4D1A-B268-81C58CBA2354}" srcOrd="1" destOrd="1" presId="urn:microsoft.com/office/officeart/2005/8/layout/hProcess4"/>
    <dgm:cxn modelId="{3C59A78A-4DE9-4286-9AF3-E52591780D51}" type="presOf" srcId="{BC82413B-1CB6-4140-8B5F-98119E46CC43}" destId="{A5797C10-6C45-4060-86A7-178F2F22BD04}" srcOrd="1" destOrd="1" presId="urn:microsoft.com/office/officeart/2005/8/layout/hProcess4"/>
    <dgm:cxn modelId="{60B7AC5C-AA02-4D04-8B1E-E6FCEE15DE7D}" type="presOf" srcId="{9550CCF3-4DBC-4F06-AB1A-6B8138202828}" destId="{B311394D-1ED3-43F5-AE24-F6F61EC7675F}" srcOrd="1" destOrd="0" presId="urn:microsoft.com/office/officeart/2005/8/layout/hProcess4"/>
    <dgm:cxn modelId="{975AB993-5AF1-4B9C-A26E-334A72401297}" type="presOf" srcId="{9550CCF3-4DBC-4F06-AB1A-6B8138202828}" destId="{1798A8FE-8807-4FC3-B72B-2CFCF26BD838}" srcOrd="0" destOrd="0" presId="urn:microsoft.com/office/officeart/2005/8/layout/hProcess4"/>
    <dgm:cxn modelId="{77806A08-1E32-4620-8105-2BBEDFA61C32}" type="presOf" srcId="{0A35B89E-1568-41FA-823F-81C4DB90EB18}" destId="{B856BA68-8C4A-42DA-9A6E-FD6A08E0592B}" srcOrd="0" destOrd="0" presId="urn:microsoft.com/office/officeart/2005/8/layout/hProcess4"/>
    <dgm:cxn modelId="{68BD0D77-7E8C-45D1-95C1-2DD84C8C5515}" type="presOf" srcId="{68AC8652-FC77-42B8-9B4D-30C3C0178CE9}" destId="{08B32DC9-A4BE-4F82-A94A-49BFC3EF0737}" srcOrd="0" destOrd="0" presId="urn:microsoft.com/office/officeart/2005/8/layout/hProcess4"/>
    <dgm:cxn modelId="{DE500841-D27C-4EF8-8765-10BF37688C9F}" srcId="{68AC8652-FC77-42B8-9B4D-30C3C0178CE9}" destId="{A16F175B-A69F-4AD0-9C02-CF53863969B2}" srcOrd="0" destOrd="0" parTransId="{E8A70F79-70B8-455A-A320-43A19E4C619F}" sibTransId="{0A35B89E-1568-41FA-823F-81C4DB90EB18}"/>
    <dgm:cxn modelId="{3F849092-950F-4736-A2EE-44EEFD414AB3}" srcId="{68AC8652-FC77-42B8-9B4D-30C3C0178CE9}" destId="{B022FA52-B1CB-435E-969E-A451932B67CA}" srcOrd="1" destOrd="0" parTransId="{8121C303-D7E6-4899-959B-A1CF3A5DBC6C}" sibTransId="{FDC46F8C-D4B7-4818-89EC-4A6B25DB388D}"/>
    <dgm:cxn modelId="{21A66A75-2916-4BF3-8818-4E8F17D0E343}" type="presOf" srcId="{9678C9D6-B028-4714-B17E-F0EEF531FD8C}" destId="{E0601AB3-BAA6-47E6-A65A-93DF3417A662}" srcOrd="1" destOrd="1" presId="urn:microsoft.com/office/officeart/2005/8/layout/hProcess4"/>
    <dgm:cxn modelId="{B85F8991-4BD7-4363-B19E-95A5A70E8863}" srcId="{6FE86272-CCBE-45A7-90DF-3E49331F280C}" destId="{A34C3DBE-D16A-44DA-9867-68E59DDBA1C5}" srcOrd="1" destOrd="0" parTransId="{CA0F98BE-AFF1-47E3-A6F1-93D84CDBCA6A}" sibTransId="{5C93B19B-5720-4497-9065-B34D6A392D69}"/>
    <dgm:cxn modelId="{7540CA32-C462-4E11-B96A-FDF5D28370B4}" srcId="{B022FA52-B1CB-435E-969E-A451932B67CA}" destId="{8B71BBF8-0F7E-484A-A22D-4B9E6BB1C1C6}" srcOrd="0" destOrd="0" parTransId="{35CEB560-2651-4176-B42E-5952FA201D7E}" sibTransId="{6CBB3A9C-71B0-4B47-B019-81A485CA942A}"/>
    <dgm:cxn modelId="{C36170B5-21C2-4B75-8EC3-323E01E82499}" type="presOf" srcId="{36559B17-2483-4217-94BC-8501F67B8DEE}" destId="{2C89D070-227C-4D1A-B268-81C58CBA2354}" srcOrd="1" destOrd="0" presId="urn:microsoft.com/office/officeart/2005/8/layout/hProcess4"/>
    <dgm:cxn modelId="{BA0E8265-B9D0-4DE1-B879-F696F2003723}" type="presParOf" srcId="{08B32DC9-A4BE-4F82-A94A-49BFC3EF0737}" destId="{87775180-376A-4EFC-9C7A-20EEB72FDB77}" srcOrd="0" destOrd="0" presId="urn:microsoft.com/office/officeart/2005/8/layout/hProcess4"/>
    <dgm:cxn modelId="{504DAB94-3069-44F8-B078-D4E751A2B068}" type="presParOf" srcId="{08B32DC9-A4BE-4F82-A94A-49BFC3EF0737}" destId="{D8955535-4416-4C03-8F06-90EF2E32DC19}" srcOrd="1" destOrd="0" presId="urn:microsoft.com/office/officeart/2005/8/layout/hProcess4"/>
    <dgm:cxn modelId="{A85833B9-78D2-416C-9A3A-0C8BD546E6C7}" type="presParOf" srcId="{08B32DC9-A4BE-4F82-A94A-49BFC3EF0737}" destId="{EE82AC8D-64F9-4210-A23F-3CDA9A244A5F}" srcOrd="2" destOrd="0" presId="urn:microsoft.com/office/officeart/2005/8/layout/hProcess4"/>
    <dgm:cxn modelId="{561110BD-F7B4-431B-A60C-5C98F5761AF4}" type="presParOf" srcId="{EE82AC8D-64F9-4210-A23F-3CDA9A244A5F}" destId="{1D8DAF71-1FC8-48E8-AB5F-59C3C91FA6D5}" srcOrd="0" destOrd="0" presId="urn:microsoft.com/office/officeart/2005/8/layout/hProcess4"/>
    <dgm:cxn modelId="{32E32C3A-B9F8-4AAA-89C3-7A605D83A6FC}" type="presParOf" srcId="{1D8DAF71-1FC8-48E8-AB5F-59C3C91FA6D5}" destId="{3DBADBF1-4369-47A1-A88C-4385F9520014}" srcOrd="0" destOrd="0" presId="urn:microsoft.com/office/officeart/2005/8/layout/hProcess4"/>
    <dgm:cxn modelId="{024106EB-FF50-428B-9A83-F20E1F9B683B}" type="presParOf" srcId="{1D8DAF71-1FC8-48E8-AB5F-59C3C91FA6D5}" destId="{E4189264-4131-4C86-BDA7-72B3700B2B11}" srcOrd="1" destOrd="0" presId="urn:microsoft.com/office/officeart/2005/8/layout/hProcess4"/>
    <dgm:cxn modelId="{F88BBD6B-8B5A-4BA1-82EC-A05D7B637FC9}" type="presParOf" srcId="{1D8DAF71-1FC8-48E8-AB5F-59C3C91FA6D5}" destId="{E0601AB3-BAA6-47E6-A65A-93DF3417A662}" srcOrd="2" destOrd="0" presId="urn:microsoft.com/office/officeart/2005/8/layout/hProcess4"/>
    <dgm:cxn modelId="{167800AE-CBFC-4220-9492-4F60CDC0C009}" type="presParOf" srcId="{1D8DAF71-1FC8-48E8-AB5F-59C3C91FA6D5}" destId="{A0C37726-8248-4E3B-A23C-DDFD7F2D3938}" srcOrd="3" destOrd="0" presId="urn:microsoft.com/office/officeart/2005/8/layout/hProcess4"/>
    <dgm:cxn modelId="{837275F3-8F32-462A-B546-D6F449B8D01A}" type="presParOf" srcId="{1D8DAF71-1FC8-48E8-AB5F-59C3C91FA6D5}" destId="{CC73CF2C-0BBB-4262-BDA0-0A48421EB43B}" srcOrd="4" destOrd="0" presId="urn:microsoft.com/office/officeart/2005/8/layout/hProcess4"/>
    <dgm:cxn modelId="{D282F4EC-0464-4AAF-BB26-882974A02FE0}" type="presParOf" srcId="{EE82AC8D-64F9-4210-A23F-3CDA9A244A5F}" destId="{B856BA68-8C4A-42DA-9A6E-FD6A08E0592B}" srcOrd="1" destOrd="0" presId="urn:microsoft.com/office/officeart/2005/8/layout/hProcess4"/>
    <dgm:cxn modelId="{D7388798-1C25-459F-BEAC-DB28A2063580}" type="presParOf" srcId="{EE82AC8D-64F9-4210-A23F-3CDA9A244A5F}" destId="{78011442-F4CB-46A8-B0C4-103CCBBA971E}" srcOrd="2" destOrd="0" presId="urn:microsoft.com/office/officeart/2005/8/layout/hProcess4"/>
    <dgm:cxn modelId="{0A03EE0C-2831-47CD-8F3D-58D69B5793D3}" type="presParOf" srcId="{78011442-F4CB-46A8-B0C4-103CCBBA971E}" destId="{84619930-ED7F-4255-A8A6-071E9838961A}" srcOrd="0" destOrd="0" presId="urn:microsoft.com/office/officeart/2005/8/layout/hProcess4"/>
    <dgm:cxn modelId="{913A940E-B6D7-4485-859F-4EF7EF6D70F3}" type="presParOf" srcId="{78011442-F4CB-46A8-B0C4-103CCBBA971E}" destId="{C7EAC5D3-5065-45AC-80AC-CB9A29C67171}" srcOrd="1" destOrd="0" presId="urn:microsoft.com/office/officeart/2005/8/layout/hProcess4"/>
    <dgm:cxn modelId="{9FBC3786-F9B5-4861-8B9B-6DD02FCDFBCB}" type="presParOf" srcId="{78011442-F4CB-46A8-B0C4-103CCBBA971E}" destId="{A5797C10-6C45-4060-86A7-178F2F22BD04}" srcOrd="2" destOrd="0" presId="urn:microsoft.com/office/officeart/2005/8/layout/hProcess4"/>
    <dgm:cxn modelId="{CE86A7B3-A08E-4A4B-B25D-D4C66DA09819}" type="presParOf" srcId="{78011442-F4CB-46A8-B0C4-103CCBBA971E}" destId="{68F344E6-F9AD-4F88-A1AE-9AE900B7F7AA}" srcOrd="3" destOrd="0" presId="urn:microsoft.com/office/officeart/2005/8/layout/hProcess4"/>
    <dgm:cxn modelId="{5C9CC5F7-B023-47BF-883B-B72F92FD4306}" type="presParOf" srcId="{78011442-F4CB-46A8-B0C4-103CCBBA971E}" destId="{81BCFA8D-B656-442B-B813-A22EF3C31802}" srcOrd="4" destOrd="0" presId="urn:microsoft.com/office/officeart/2005/8/layout/hProcess4"/>
    <dgm:cxn modelId="{493FB93A-C472-4264-A469-BEB11167A8BE}" type="presParOf" srcId="{EE82AC8D-64F9-4210-A23F-3CDA9A244A5F}" destId="{CE7789A8-55D8-4698-A23C-19F9AC7E6E73}" srcOrd="3" destOrd="0" presId="urn:microsoft.com/office/officeart/2005/8/layout/hProcess4"/>
    <dgm:cxn modelId="{734EEA70-F4D2-453B-87B1-56B52CE74E08}" type="presParOf" srcId="{EE82AC8D-64F9-4210-A23F-3CDA9A244A5F}" destId="{298D6271-459D-487E-82DE-8FC95A00B515}" srcOrd="4" destOrd="0" presId="urn:microsoft.com/office/officeart/2005/8/layout/hProcess4"/>
    <dgm:cxn modelId="{C44D06FA-7BD7-476D-964C-FEA8CA965505}" type="presParOf" srcId="{298D6271-459D-487E-82DE-8FC95A00B515}" destId="{35DF1854-7806-4DA6-96A3-79D9DF4D678C}" srcOrd="0" destOrd="0" presId="urn:microsoft.com/office/officeart/2005/8/layout/hProcess4"/>
    <dgm:cxn modelId="{694EB025-98F9-4FCD-85AA-B78EA73DE73A}" type="presParOf" srcId="{298D6271-459D-487E-82DE-8FC95A00B515}" destId="{A0E475E3-618A-4CCE-9AE3-087E0FEA8889}" srcOrd="1" destOrd="0" presId="urn:microsoft.com/office/officeart/2005/8/layout/hProcess4"/>
    <dgm:cxn modelId="{78FAD7FD-F13E-4DE7-BC8A-675F20F11479}" type="presParOf" srcId="{298D6271-459D-487E-82DE-8FC95A00B515}" destId="{2C89D070-227C-4D1A-B268-81C58CBA2354}" srcOrd="2" destOrd="0" presId="urn:microsoft.com/office/officeart/2005/8/layout/hProcess4"/>
    <dgm:cxn modelId="{9FD53783-062F-4BAB-B0C5-95F07D29C754}" type="presParOf" srcId="{298D6271-459D-487E-82DE-8FC95A00B515}" destId="{EEB1FF88-FDE0-43D1-9308-7A4B3844A803}" srcOrd="3" destOrd="0" presId="urn:microsoft.com/office/officeart/2005/8/layout/hProcess4"/>
    <dgm:cxn modelId="{1945F8B1-4D33-42CD-8C3D-081783555717}" type="presParOf" srcId="{298D6271-459D-487E-82DE-8FC95A00B515}" destId="{3AAA59FD-A757-413D-BC44-349115F2A2B1}" srcOrd="4" destOrd="0" presId="urn:microsoft.com/office/officeart/2005/8/layout/hProcess4"/>
    <dgm:cxn modelId="{F1AA01B3-FAA8-46D5-B711-46BB394A6A29}" type="presParOf" srcId="{EE82AC8D-64F9-4210-A23F-3CDA9A244A5F}" destId="{8D693474-89AC-49E4-86E0-C5134653CAE6}" srcOrd="5" destOrd="0" presId="urn:microsoft.com/office/officeart/2005/8/layout/hProcess4"/>
    <dgm:cxn modelId="{B0269FF6-8679-47CB-9113-EFE9E1287441}" type="presParOf" srcId="{EE82AC8D-64F9-4210-A23F-3CDA9A244A5F}" destId="{2ACF6C4F-697E-45A3-A08F-888BEFCB1622}" srcOrd="6" destOrd="0" presId="urn:microsoft.com/office/officeart/2005/8/layout/hProcess4"/>
    <dgm:cxn modelId="{70298B6F-D300-4D69-9392-12504D4594C0}" type="presParOf" srcId="{2ACF6C4F-697E-45A3-A08F-888BEFCB1622}" destId="{ECB2C7D4-EA8B-4798-9F30-BA641E2AF1E3}" srcOrd="0" destOrd="0" presId="urn:microsoft.com/office/officeart/2005/8/layout/hProcess4"/>
    <dgm:cxn modelId="{A40291D7-A717-42F9-A09E-703E674DCA8C}" type="presParOf" srcId="{2ACF6C4F-697E-45A3-A08F-888BEFCB1622}" destId="{1798A8FE-8807-4FC3-B72B-2CFCF26BD838}" srcOrd="1" destOrd="0" presId="urn:microsoft.com/office/officeart/2005/8/layout/hProcess4"/>
    <dgm:cxn modelId="{583E0E7D-4E2D-4FFE-BF8C-A6C92B71C079}" type="presParOf" srcId="{2ACF6C4F-697E-45A3-A08F-888BEFCB1622}" destId="{B311394D-1ED3-43F5-AE24-F6F61EC7675F}" srcOrd="2" destOrd="0" presId="urn:microsoft.com/office/officeart/2005/8/layout/hProcess4"/>
    <dgm:cxn modelId="{9F206EC0-FD2B-4286-9DD3-EF693EA9A7FA}" type="presParOf" srcId="{2ACF6C4F-697E-45A3-A08F-888BEFCB1622}" destId="{9F7C4FFF-18CD-46CC-A4EA-7AB18D45AF20}" srcOrd="3" destOrd="0" presId="urn:microsoft.com/office/officeart/2005/8/layout/hProcess4"/>
    <dgm:cxn modelId="{927439AC-5982-4B85-8399-7438A63FFB10}" type="presParOf" srcId="{2ACF6C4F-697E-45A3-A08F-888BEFCB1622}" destId="{CA702436-4767-4A5C-8472-958D81ED5DB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89264-4131-4C86-BDA7-72B3700B2B11}">
      <dsp:nvSpPr>
        <dsp:cNvPr id="0" name=""/>
        <dsp:cNvSpPr/>
      </dsp:nvSpPr>
      <dsp:spPr>
        <a:xfrm>
          <a:off x="47190" y="875660"/>
          <a:ext cx="2040083" cy="16826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b="0" i="0" kern="1200" dirty="0" smtClean="0"/>
            <a:t>It is the entry point of any C++ program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It is the main function responsible for the execution of rest of the functions</a:t>
          </a:r>
          <a:endParaRPr lang="en-IN" sz="1400" kern="1200" dirty="0"/>
        </a:p>
      </dsp:txBody>
      <dsp:txXfrm>
        <a:off x="85912" y="914382"/>
        <a:ext cx="1962639" cy="1244632"/>
      </dsp:txXfrm>
    </dsp:sp>
    <dsp:sp modelId="{B856BA68-8C4A-42DA-9A6E-FD6A08E0592B}">
      <dsp:nvSpPr>
        <dsp:cNvPr id="0" name=""/>
        <dsp:cNvSpPr/>
      </dsp:nvSpPr>
      <dsp:spPr>
        <a:xfrm>
          <a:off x="1132872" y="1058076"/>
          <a:ext cx="2572382" cy="2572382"/>
        </a:xfrm>
        <a:prstGeom prst="leftCircularArrow">
          <a:avLst>
            <a:gd name="adj1" fmla="val 4399"/>
            <a:gd name="adj2" fmla="val 557869"/>
            <a:gd name="adj3" fmla="val 2333380"/>
            <a:gd name="adj4" fmla="val 9024489"/>
            <a:gd name="adj5" fmla="val 51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37726-8248-4E3B-A23C-DDFD7F2D3938}">
      <dsp:nvSpPr>
        <dsp:cNvPr id="0" name=""/>
        <dsp:cNvSpPr/>
      </dsp:nvSpPr>
      <dsp:spPr>
        <a:xfrm>
          <a:off x="500542" y="2197736"/>
          <a:ext cx="1813407" cy="721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main()</a:t>
          </a:r>
          <a:endParaRPr lang="en-IN" sz="2100" kern="1200" dirty="0"/>
        </a:p>
      </dsp:txBody>
      <dsp:txXfrm>
        <a:off x="521663" y="2218857"/>
        <a:ext cx="1771165" cy="678890"/>
      </dsp:txXfrm>
    </dsp:sp>
    <dsp:sp modelId="{C7EAC5D3-5065-45AC-80AC-CB9A29C67171}">
      <dsp:nvSpPr>
        <dsp:cNvPr id="0" name=""/>
        <dsp:cNvSpPr/>
      </dsp:nvSpPr>
      <dsp:spPr>
        <a:xfrm>
          <a:off x="2852857" y="875660"/>
          <a:ext cx="2040083" cy="16826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This function reads the Sudoku entered by the user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It gets the value from the user and stores it in a matrix</a:t>
          </a:r>
          <a:endParaRPr lang="en-IN" sz="1400" kern="1200" dirty="0"/>
        </a:p>
      </dsp:txBody>
      <dsp:txXfrm>
        <a:off x="2891579" y="1274949"/>
        <a:ext cx="1962639" cy="1244632"/>
      </dsp:txXfrm>
    </dsp:sp>
    <dsp:sp modelId="{CE7789A8-55D8-4698-A23C-19F9AC7E6E73}">
      <dsp:nvSpPr>
        <dsp:cNvPr id="0" name=""/>
        <dsp:cNvSpPr/>
      </dsp:nvSpPr>
      <dsp:spPr>
        <a:xfrm>
          <a:off x="3921538" y="-262469"/>
          <a:ext cx="2833059" cy="2833059"/>
        </a:xfrm>
        <a:prstGeom prst="circularArrow">
          <a:avLst>
            <a:gd name="adj1" fmla="val 3995"/>
            <a:gd name="adj2" fmla="val 501569"/>
            <a:gd name="adj3" fmla="val 19322920"/>
            <a:gd name="adj4" fmla="val 12575511"/>
            <a:gd name="adj5" fmla="val 466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344E6-F9AD-4F88-A1AE-9AE900B7F7AA}">
      <dsp:nvSpPr>
        <dsp:cNvPr id="0" name=""/>
        <dsp:cNvSpPr/>
      </dsp:nvSpPr>
      <dsp:spPr>
        <a:xfrm>
          <a:off x="3306209" y="515094"/>
          <a:ext cx="1813407" cy="721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err="1" smtClean="0"/>
            <a:t>read_Sudoku</a:t>
          </a:r>
          <a:r>
            <a:rPr lang="en-IN" sz="2100" kern="1200" dirty="0" smtClean="0"/>
            <a:t>()</a:t>
          </a:r>
          <a:endParaRPr lang="en-IN" sz="2100" kern="1200" dirty="0"/>
        </a:p>
      </dsp:txBody>
      <dsp:txXfrm>
        <a:off x="3327330" y="536215"/>
        <a:ext cx="1771165" cy="678890"/>
      </dsp:txXfrm>
    </dsp:sp>
    <dsp:sp modelId="{A0E475E3-618A-4CCE-9AE3-087E0FEA8889}">
      <dsp:nvSpPr>
        <dsp:cNvPr id="0" name=""/>
        <dsp:cNvSpPr/>
      </dsp:nvSpPr>
      <dsp:spPr>
        <a:xfrm>
          <a:off x="5658524" y="875660"/>
          <a:ext cx="2040083" cy="16826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This function solves the given Sudoku using doubly linked list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It uses another key function: </a:t>
          </a:r>
          <a:r>
            <a:rPr lang="en-IN" sz="1400" kern="1200" dirty="0" err="1" smtClean="0"/>
            <a:t>check_safety</a:t>
          </a:r>
          <a:r>
            <a:rPr lang="en-IN" sz="1400" kern="1200" dirty="0" smtClean="0"/>
            <a:t>() &amp; </a:t>
          </a:r>
          <a:r>
            <a:rPr lang="en-IN" sz="1400" kern="1200" dirty="0" err="1" smtClean="0"/>
            <a:t>attach_node</a:t>
          </a:r>
          <a:r>
            <a:rPr lang="en-IN" sz="1400" kern="1200" dirty="0" smtClean="0"/>
            <a:t>()</a:t>
          </a:r>
          <a:endParaRPr lang="en-IN" sz="1400" kern="1200" dirty="0"/>
        </a:p>
      </dsp:txBody>
      <dsp:txXfrm>
        <a:off x="5697246" y="914382"/>
        <a:ext cx="1962639" cy="1244632"/>
      </dsp:txXfrm>
    </dsp:sp>
    <dsp:sp modelId="{8D693474-89AC-49E4-86E0-C5134653CAE6}">
      <dsp:nvSpPr>
        <dsp:cNvPr id="0" name=""/>
        <dsp:cNvSpPr/>
      </dsp:nvSpPr>
      <dsp:spPr>
        <a:xfrm>
          <a:off x="6744205" y="1058076"/>
          <a:ext cx="2572382" cy="2572382"/>
        </a:xfrm>
        <a:prstGeom prst="leftCircularArrow">
          <a:avLst>
            <a:gd name="adj1" fmla="val 4399"/>
            <a:gd name="adj2" fmla="val 557869"/>
            <a:gd name="adj3" fmla="val 2333380"/>
            <a:gd name="adj4" fmla="val 9024489"/>
            <a:gd name="adj5" fmla="val 51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1FF88-FDE0-43D1-9308-7A4B3844A803}">
      <dsp:nvSpPr>
        <dsp:cNvPr id="0" name=""/>
        <dsp:cNvSpPr/>
      </dsp:nvSpPr>
      <dsp:spPr>
        <a:xfrm>
          <a:off x="6111875" y="2197736"/>
          <a:ext cx="1813407" cy="721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err="1" smtClean="0"/>
            <a:t>solve_Sudoku</a:t>
          </a:r>
          <a:r>
            <a:rPr lang="en-IN" sz="2100" kern="1200" dirty="0" smtClean="0"/>
            <a:t>()</a:t>
          </a:r>
          <a:endParaRPr lang="en-IN" sz="2100" kern="1200" dirty="0"/>
        </a:p>
      </dsp:txBody>
      <dsp:txXfrm>
        <a:off x="6132996" y="2218857"/>
        <a:ext cx="1771165" cy="678890"/>
      </dsp:txXfrm>
    </dsp:sp>
    <dsp:sp modelId="{1798A8FE-8807-4FC3-B72B-2CFCF26BD838}">
      <dsp:nvSpPr>
        <dsp:cNvPr id="0" name=""/>
        <dsp:cNvSpPr/>
      </dsp:nvSpPr>
      <dsp:spPr>
        <a:xfrm>
          <a:off x="8464190" y="875660"/>
          <a:ext cx="2040083" cy="16826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After solving the Sudoku, this function prints out the result in a 9</a:t>
          </a:r>
          <a:r>
            <a:rPr lang="en-IN" sz="1400" kern="1200" dirty="0" smtClean="0">
              <a:sym typeface="Symbol" panose="05050102010706020507" pitchFamily="18" charset="2"/>
            </a:rPr>
            <a:t>9 matrix</a:t>
          </a:r>
          <a:endParaRPr lang="en-IN" sz="1400" kern="1200" dirty="0"/>
        </a:p>
      </dsp:txBody>
      <dsp:txXfrm>
        <a:off x="8502912" y="1274949"/>
        <a:ext cx="1962639" cy="1244632"/>
      </dsp:txXfrm>
    </dsp:sp>
    <dsp:sp modelId="{9F7C4FFF-18CD-46CC-A4EA-7AB18D45AF20}">
      <dsp:nvSpPr>
        <dsp:cNvPr id="0" name=""/>
        <dsp:cNvSpPr/>
      </dsp:nvSpPr>
      <dsp:spPr>
        <a:xfrm>
          <a:off x="8917542" y="515094"/>
          <a:ext cx="1813407" cy="721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err="1" smtClean="0"/>
            <a:t>print_Sudoku</a:t>
          </a:r>
          <a:r>
            <a:rPr lang="en-IN" sz="2100" kern="1200" dirty="0" smtClean="0"/>
            <a:t>()</a:t>
          </a:r>
          <a:endParaRPr lang="en-IN" sz="2100" kern="1200" dirty="0"/>
        </a:p>
      </dsp:txBody>
      <dsp:txXfrm>
        <a:off x="8938663" y="536215"/>
        <a:ext cx="1771165" cy="678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The Sudoku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industrial training at the valley bootcamp,  Bangalore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48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Sudoku project</a:t>
            </a:r>
            <a:endParaRPr lang="en-IN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 rotWithShape="1">
          <a:blip r:embed="rId2"/>
          <a:srcRect l="3773" t="7331" r="74615" b="55919"/>
          <a:stretch/>
        </p:blipFill>
        <p:spPr>
          <a:xfrm>
            <a:off x="1223492" y="2469804"/>
            <a:ext cx="3760631" cy="3149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2590" y="5836455"/>
            <a:ext cx="144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Input </a:t>
            </a:r>
            <a:endParaRPr lang="en-IN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3448" t="43536" r="74703" b="15369"/>
          <a:stretch/>
        </p:blipFill>
        <p:spPr>
          <a:xfrm>
            <a:off x="7199289" y="2469804"/>
            <a:ext cx="3631842" cy="31494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93993" y="5836455"/>
            <a:ext cx="144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31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202287"/>
            <a:ext cx="10906762" cy="2640169"/>
          </a:xfrm>
        </p:spPr>
        <p:txBody>
          <a:bodyPr anchor="ctr">
            <a:normAutofit/>
          </a:bodyPr>
          <a:lstStyle/>
          <a:p>
            <a:r>
              <a:rPr lang="en-IN" dirty="0" smtClean="0"/>
              <a:t>The algorithm designed is found to be accurate and returned true for 93.9% of test cases</a:t>
            </a:r>
          </a:p>
          <a:p>
            <a:r>
              <a:rPr lang="en-IN" dirty="0"/>
              <a:t>The proposed algorithm is able to solve such puzzles with any level of difficulties in a short period of time (less than one second)</a:t>
            </a:r>
            <a:endParaRPr lang="en-IN" dirty="0" smtClean="0"/>
          </a:p>
          <a:p>
            <a:r>
              <a:rPr lang="en-IN" dirty="0"/>
              <a:t>Further research needs to be carried out in order to optimize the </a:t>
            </a:r>
            <a:r>
              <a:rPr lang="en-IN" dirty="0" smtClean="0"/>
              <a:t>algorithm</a:t>
            </a:r>
          </a:p>
          <a:p>
            <a:pPr algn="ctr"/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999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81191" y="1187857"/>
            <a:ext cx="10993549" cy="1297766"/>
          </a:xfrm>
        </p:spPr>
        <p:txBody>
          <a:bodyPr/>
          <a:lstStyle/>
          <a:p>
            <a:pPr algn="r"/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81194" y="2485623"/>
            <a:ext cx="10993546" cy="600144"/>
          </a:xfrm>
        </p:spPr>
        <p:txBody>
          <a:bodyPr anchor="ctr">
            <a:normAutofit/>
          </a:bodyPr>
          <a:lstStyle/>
          <a:p>
            <a:pPr algn="r"/>
            <a:r>
              <a:rPr lang="en-IN" dirty="0" smtClean="0"/>
              <a:t>By </a:t>
            </a:r>
            <a:r>
              <a:rPr lang="en-IN" dirty="0" err="1" smtClean="0"/>
              <a:t>Prateek</a:t>
            </a:r>
            <a:r>
              <a:rPr lang="en-IN" dirty="0" smtClean="0"/>
              <a:t> Sharma </a:t>
            </a:r>
          </a:p>
        </p:txBody>
      </p:sp>
    </p:spTree>
    <p:extLst>
      <p:ext uri="{BB962C8B-B14F-4D97-AF65-F5344CB8AC3E}">
        <p14:creationId xmlns:p14="http://schemas.microsoft.com/office/powerpoint/2010/main" val="213147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 Valley Bootcamp, Bangalore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715956"/>
            <a:ext cx="8215078" cy="1903007"/>
          </a:xfrm>
        </p:spPr>
        <p:txBody>
          <a:bodyPr>
            <a:normAutofit/>
          </a:bodyPr>
          <a:lstStyle/>
          <a:p>
            <a:endParaRPr lang="en-IN" cap="all" dirty="0"/>
          </a:p>
          <a:p>
            <a:r>
              <a:rPr lang="en-IN" dirty="0"/>
              <a:t>Highest rated bootcamp in Bangalore</a:t>
            </a:r>
          </a:p>
          <a:p>
            <a:r>
              <a:rPr lang="en-IN" dirty="0" smtClean="0"/>
              <a:t>An intensive coding school, teaches you to </a:t>
            </a:r>
            <a:r>
              <a:rPr lang="en-IN" dirty="0"/>
              <a:t>code like a pro</a:t>
            </a:r>
            <a:r>
              <a:rPr lang="en-IN" dirty="0" smtClean="0"/>
              <a:t>.</a:t>
            </a:r>
          </a:p>
          <a:p>
            <a:r>
              <a:rPr lang="en-IN" dirty="0"/>
              <a:t>We value </a:t>
            </a:r>
            <a:r>
              <a:rPr lang="en-IN" dirty="0" smtClean="0"/>
              <a:t>Study, </a:t>
            </a:r>
            <a:r>
              <a:rPr lang="en-IN" dirty="0"/>
              <a:t>Ethics &amp; Environment as it helps in creating a Creative Buzz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1026" name="Picture 2" descr="About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853" y="3618963"/>
            <a:ext cx="7984955" cy="280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23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C++: Data structures and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4596115" cy="3678303"/>
          </a:xfrm>
        </p:spPr>
        <p:txBody>
          <a:bodyPr/>
          <a:lstStyle/>
          <a:p>
            <a:r>
              <a:rPr lang="en-IN" b="1" dirty="0"/>
              <a:t>C++ </a:t>
            </a:r>
            <a:r>
              <a:rPr lang="en-IN" dirty="0"/>
              <a:t>is a general-purpose programming language created by Bjarne Stroustrup as an extension of the C programming </a:t>
            </a:r>
            <a:r>
              <a:rPr lang="en-IN" dirty="0" smtClean="0"/>
              <a:t>language</a:t>
            </a:r>
          </a:p>
          <a:p>
            <a:r>
              <a:rPr lang="en-IN" dirty="0" smtClean="0"/>
              <a:t>A</a:t>
            </a:r>
            <a:r>
              <a:rPr lang="en-IN" dirty="0"/>
              <a:t> </a:t>
            </a:r>
            <a:r>
              <a:rPr lang="en-IN" b="1" dirty="0"/>
              <a:t>data structure</a:t>
            </a:r>
            <a:r>
              <a:rPr lang="en-IN" dirty="0"/>
              <a:t> is a particular way of organizing data in a computer so that it can be used </a:t>
            </a:r>
            <a:r>
              <a:rPr lang="en-IN" dirty="0" smtClean="0"/>
              <a:t>effectively</a:t>
            </a:r>
          </a:p>
          <a:p>
            <a:r>
              <a:rPr lang="en-IN" dirty="0"/>
              <a:t>An </a:t>
            </a:r>
            <a:r>
              <a:rPr lang="en-IN" b="1" dirty="0"/>
              <a:t>algorithm</a:t>
            </a:r>
            <a:r>
              <a:rPr lang="en-IN" dirty="0"/>
              <a:t> </a:t>
            </a:r>
            <a:r>
              <a:rPr lang="en-IN" dirty="0" smtClean="0"/>
              <a:t>is </a:t>
            </a:r>
            <a:r>
              <a:rPr lang="en-IN" dirty="0"/>
              <a:t>a procedure or formula for solving a problem, based on conducting a sequence of specified actions</a:t>
            </a:r>
            <a:endParaRPr lang="en-IN" dirty="0"/>
          </a:p>
        </p:txBody>
      </p:sp>
      <p:pic>
        <p:nvPicPr>
          <p:cNvPr id="2052" name="Picture 4" descr="Image result for data structures and algorithm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3" t="14263" r="9873" b="6065"/>
          <a:stretch/>
        </p:blipFill>
        <p:spPr bwMode="auto">
          <a:xfrm>
            <a:off x="5872766" y="2180496"/>
            <a:ext cx="5738042" cy="367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4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Sudoku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/>
              <a:t>Sudoku is a logic-based, combinatorial number-placement </a:t>
            </a:r>
            <a:r>
              <a:rPr lang="en-IN" sz="2000" dirty="0" smtClean="0"/>
              <a:t>puzzle game</a:t>
            </a:r>
          </a:p>
          <a:p>
            <a:pPr algn="just"/>
            <a:r>
              <a:rPr lang="en-IN" sz="2000" dirty="0"/>
              <a:t>The objective is to fill a 9×9 grid with digits so that each column, each row, and each of the nine 3×3 </a:t>
            </a:r>
            <a:r>
              <a:rPr lang="en-IN" sz="2000" dirty="0" smtClean="0"/>
              <a:t>sub grids </a:t>
            </a:r>
            <a:r>
              <a:rPr lang="en-IN" sz="2000" dirty="0"/>
              <a:t>that compose the grid contain all of the digits from 1 to 9</a:t>
            </a:r>
            <a:endParaRPr lang="en-IN" sz="2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631" y="2227263"/>
            <a:ext cx="3633787" cy="3633787"/>
          </a:xfrm>
        </p:spPr>
      </p:pic>
    </p:spTree>
    <p:extLst>
      <p:ext uri="{BB962C8B-B14F-4D97-AF65-F5344CB8AC3E}">
        <p14:creationId xmlns:p14="http://schemas.microsoft.com/office/powerpoint/2010/main" val="26668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Sudoku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013385"/>
            <a:ext cx="8137804" cy="1803084"/>
          </a:xfrm>
        </p:spPr>
        <p:txBody>
          <a:bodyPr>
            <a:normAutofit/>
          </a:bodyPr>
          <a:lstStyle/>
          <a:p>
            <a:r>
              <a:rPr lang="en-IN" sz="2000" dirty="0" smtClean="0"/>
              <a:t>This rendition of the classic game of Sudoku is made with C++</a:t>
            </a:r>
          </a:p>
          <a:p>
            <a:r>
              <a:rPr lang="en-IN" sz="2000" dirty="0" smtClean="0"/>
              <a:t>Data structure used is Doubly Linked List</a:t>
            </a:r>
            <a:endParaRPr lang="en-IN" sz="2000" dirty="0"/>
          </a:p>
        </p:txBody>
      </p:sp>
      <p:pic>
        <p:nvPicPr>
          <p:cNvPr id="4102" name="Picture 6" descr="Image result for doubly linked list c++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462" y="3624248"/>
            <a:ext cx="5918347" cy="245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04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6630976" cy="3678303"/>
          </a:xfrm>
        </p:spPr>
        <p:txBody>
          <a:bodyPr anchor="ctr"/>
          <a:lstStyle/>
          <a:p>
            <a:pPr marL="0" indent="0" algn="just">
              <a:buNone/>
            </a:pPr>
            <a:r>
              <a:rPr lang="en-IN" dirty="0"/>
              <a:t>Given a partially filled 9×9 2D array </a:t>
            </a:r>
            <a:r>
              <a:rPr lang="en-IN" dirty="0" smtClean="0"/>
              <a:t>(grid[9</a:t>
            </a:r>
            <a:r>
              <a:rPr lang="en-IN" dirty="0"/>
              <a:t>][9</a:t>
            </a:r>
            <a:r>
              <a:rPr lang="en-IN" dirty="0" smtClean="0"/>
              <a:t>]), </a:t>
            </a:r>
            <a:r>
              <a:rPr lang="en-IN" dirty="0"/>
              <a:t>the goal is to assign digits (from 1 to 9) to the empty cells so that every row, column, and </a:t>
            </a:r>
            <a:r>
              <a:rPr lang="en-IN" dirty="0" smtClean="0"/>
              <a:t>sub grid </a:t>
            </a:r>
            <a:r>
              <a:rPr lang="en-IN" dirty="0"/>
              <a:t>of size 3×3 contains exactly one instance of the digits from 1 to 9.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9401" t="11437" r="39577" b="51174"/>
          <a:stretch/>
        </p:blipFill>
        <p:spPr>
          <a:xfrm>
            <a:off x="7747148" y="2180496"/>
            <a:ext cx="3734872" cy="373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0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BackTracking</a:t>
            </a:r>
            <a:r>
              <a:rPr lang="en-IN" dirty="0" smtClean="0"/>
              <a:t>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717990"/>
            <a:ext cx="6270369" cy="4739467"/>
          </a:xfrm>
        </p:spPr>
        <p:txBody>
          <a:bodyPr>
            <a:normAutofit/>
          </a:bodyPr>
          <a:lstStyle/>
          <a:p>
            <a:r>
              <a:rPr lang="en-IN" dirty="0"/>
              <a:t>W</a:t>
            </a:r>
            <a:r>
              <a:rPr lang="en-IN" dirty="0" smtClean="0"/>
              <a:t>e </a:t>
            </a:r>
            <a:r>
              <a:rPr lang="en-IN" dirty="0"/>
              <a:t>can solve Sudoku by one by one assigning numbers to empty </a:t>
            </a:r>
            <a:r>
              <a:rPr lang="en-IN" dirty="0" smtClean="0"/>
              <a:t>cells</a:t>
            </a:r>
          </a:p>
          <a:p>
            <a:r>
              <a:rPr lang="en-IN" dirty="0" smtClean="0"/>
              <a:t>Before </a:t>
            </a:r>
            <a:r>
              <a:rPr lang="en-IN" dirty="0"/>
              <a:t>assigning a number, we check whether it is safe to </a:t>
            </a:r>
            <a:r>
              <a:rPr lang="en-IN" dirty="0" smtClean="0"/>
              <a:t>assign</a:t>
            </a:r>
          </a:p>
          <a:p>
            <a:r>
              <a:rPr lang="en-IN" dirty="0"/>
              <a:t>After checking for safety, we assign the number, and recursively check whether this assignment leads to a solution or </a:t>
            </a:r>
            <a:r>
              <a:rPr lang="en-IN" dirty="0" smtClean="0"/>
              <a:t>not</a:t>
            </a:r>
          </a:p>
          <a:p>
            <a:r>
              <a:rPr lang="en-IN" dirty="0"/>
              <a:t>If the assignment doesn’t lead to a solution, then we try the next </a:t>
            </a:r>
            <a:r>
              <a:rPr lang="en-IN" dirty="0" smtClean="0"/>
              <a:t>number for </a:t>
            </a:r>
            <a:r>
              <a:rPr lang="en-IN" dirty="0"/>
              <a:t>the current empty </a:t>
            </a:r>
            <a:r>
              <a:rPr lang="en-IN" dirty="0" smtClean="0"/>
              <a:t>cell</a:t>
            </a:r>
            <a:endParaRPr lang="en-IN" dirty="0"/>
          </a:p>
        </p:txBody>
      </p:sp>
      <p:pic>
        <p:nvPicPr>
          <p:cNvPr id="5122" name="Picture 2" descr="Image result for sudoku backtracking imag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562" y="2661682"/>
            <a:ext cx="4759247" cy="277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06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 of the program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586810"/>
              </p:ext>
            </p:extLst>
          </p:nvPr>
        </p:nvGraphicFramePr>
        <p:xfrm>
          <a:off x="581192" y="2438802"/>
          <a:ext cx="10778141" cy="343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55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functions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Check_Safety</a:t>
            </a:r>
            <a:r>
              <a:rPr lang="en-IN" dirty="0" smtClean="0"/>
              <a:t>() – This function makes sure that no value is repeated in the linked list. It raises the flag and the concerned number is discarded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err="1" smtClean="0"/>
              <a:t>Attach_Node</a:t>
            </a:r>
            <a:r>
              <a:rPr lang="en-IN" dirty="0" smtClean="0"/>
              <a:t>() – If no flag is raised by the </a:t>
            </a:r>
            <a:r>
              <a:rPr lang="en-IN" dirty="0" err="1" smtClean="0"/>
              <a:t>Check_Safety</a:t>
            </a:r>
            <a:r>
              <a:rPr lang="en-IN" dirty="0" smtClean="0"/>
              <a:t> function, then </a:t>
            </a:r>
            <a:r>
              <a:rPr lang="en-IN" dirty="0" err="1" smtClean="0"/>
              <a:t>attach_Node</a:t>
            </a:r>
            <a:r>
              <a:rPr lang="en-IN" dirty="0" smtClean="0"/>
              <a:t>() function is executed which adds the concerned number to the linked list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Counter – Counter is a variable that keeps track of how many times </a:t>
            </a:r>
            <a:r>
              <a:rPr lang="en-IN" dirty="0" err="1" smtClean="0"/>
              <a:t>Check_Safety</a:t>
            </a:r>
            <a:r>
              <a:rPr lang="en-IN" dirty="0" smtClean="0"/>
              <a:t>() function is executed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880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96</TotalTime>
  <Words>510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Gill Sans MT</vt:lpstr>
      <vt:lpstr>Symbol</vt:lpstr>
      <vt:lpstr>Wingdings 2</vt:lpstr>
      <vt:lpstr>Dividend</vt:lpstr>
      <vt:lpstr>The Sudoku Project</vt:lpstr>
      <vt:lpstr>The  Valley Bootcamp, Bangalore</vt:lpstr>
      <vt:lpstr>C++: Data structures and algorithms</vt:lpstr>
      <vt:lpstr>The Sudoku Project</vt:lpstr>
      <vt:lpstr>The Sudoku Project</vt:lpstr>
      <vt:lpstr>Problem statement</vt:lpstr>
      <vt:lpstr>BackTracking Algorithm</vt:lpstr>
      <vt:lpstr>Flow of the program</vt:lpstr>
      <vt:lpstr>Other functions used</vt:lpstr>
      <vt:lpstr>The Sudoku project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Sudoku Project</dc:title>
  <dc:creator>Rupali Bawa</dc:creator>
  <cp:lastModifiedBy>Rupali Bawa</cp:lastModifiedBy>
  <cp:revision>12</cp:revision>
  <dcterms:created xsi:type="dcterms:W3CDTF">2019-11-24T18:39:09Z</dcterms:created>
  <dcterms:modified xsi:type="dcterms:W3CDTF">2019-11-24T20:15:16Z</dcterms:modified>
</cp:coreProperties>
</file>