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E962-6FE2-4636-9B8D-181B52E506F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64A3-202F-4508-AC51-6665FB5F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DC00A60-908B-402E-A2A5-B6B96D561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03080"/>
              </p:ext>
            </p:extLst>
          </p:nvPr>
        </p:nvGraphicFramePr>
        <p:xfrm>
          <a:off x="5086454" y="777129"/>
          <a:ext cx="1386727" cy="4037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727">
                  <a:extLst>
                    <a:ext uri="{9D8B030D-6E8A-4147-A177-3AD203B41FA5}">
                      <a16:colId xmlns:a16="http://schemas.microsoft.com/office/drawing/2014/main" val="3641735615"/>
                    </a:ext>
                  </a:extLst>
                </a:gridCol>
              </a:tblGrid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“123“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22823569"/>
                  </a:ext>
                </a:extLst>
              </a:tr>
              <a:tr h="3915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“123“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006406821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“123“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72107256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“123”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57046105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“123123”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06478219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4796988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ii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23019901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iii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08536757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179328051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iv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160261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182036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93F033-D92B-4378-B7C2-D99DEC2E3FAD}"/>
              </a:ext>
            </a:extLst>
          </p:cNvPr>
          <p:cNvSpPr txBox="1"/>
          <p:nvPr/>
        </p:nvSpPr>
        <p:spPr>
          <a:xfrm>
            <a:off x="4638076" y="1987389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 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B8B94-6307-469B-BB8A-9DCD756FC216}"/>
              </a:ext>
            </a:extLst>
          </p:cNvPr>
          <p:cNvSpPr txBox="1"/>
          <p:nvPr/>
        </p:nvSpPr>
        <p:spPr>
          <a:xfrm>
            <a:off x="4666260" y="1193663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68417-AA1F-40F4-BA02-95A017E1AF0E}"/>
              </a:ext>
            </a:extLst>
          </p:cNvPr>
          <p:cNvSpPr txBox="1"/>
          <p:nvPr/>
        </p:nvSpPr>
        <p:spPr>
          <a:xfrm>
            <a:off x="4638076" y="1627124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53C99-23E6-4140-88E7-EF645E697597}"/>
              </a:ext>
            </a:extLst>
          </p:cNvPr>
          <p:cNvSpPr txBox="1"/>
          <p:nvPr/>
        </p:nvSpPr>
        <p:spPr>
          <a:xfrm>
            <a:off x="4638076" y="2348348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76498-0531-4994-8074-76B06EB8F7F5}"/>
              </a:ext>
            </a:extLst>
          </p:cNvPr>
          <p:cNvSpPr txBox="1"/>
          <p:nvPr/>
        </p:nvSpPr>
        <p:spPr>
          <a:xfrm>
            <a:off x="4472844" y="2709639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aString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29CF59D-A329-451F-9C19-1CE66B492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" y="649411"/>
            <a:ext cx="3795260" cy="29700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7BCEF2-4C46-4119-86DF-52092C9D313D}"/>
              </a:ext>
            </a:extLst>
          </p:cNvPr>
          <p:cNvSpPr txBox="1"/>
          <p:nvPr/>
        </p:nvSpPr>
        <p:spPr>
          <a:xfrm>
            <a:off x="8465" y="4121409"/>
            <a:ext cx="3212166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13" dirty="0"/>
              <a:t>1.      false</a:t>
            </a:r>
          </a:p>
          <a:p>
            <a:r>
              <a:rPr lang="da-DK" sz="1013" dirty="0"/>
              <a:t>2.      false</a:t>
            </a:r>
          </a:p>
          <a:p>
            <a:r>
              <a:rPr lang="da-DK" sz="1013" dirty="0"/>
              <a:t>3.      true</a:t>
            </a:r>
          </a:p>
          <a:p>
            <a:r>
              <a:rPr lang="da-DK" sz="1013" dirty="0"/>
              <a:t>4.      false</a:t>
            </a:r>
          </a:p>
          <a:p>
            <a:r>
              <a:rPr lang="da-DK" sz="1013" dirty="0"/>
              <a:t>5.      false</a:t>
            </a:r>
          </a:p>
          <a:p>
            <a:r>
              <a:rPr lang="da-DK" sz="1013" dirty="0"/>
              <a:t>false</a:t>
            </a:r>
          </a:p>
          <a:p>
            <a:r>
              <a:rPr lang="da-DK" sz="1013" dirty="0"/>
              <a:t>7.      123123123123</a:t>
            </a:r>
            <a:endParaRPr lang="en-US" sz="1013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C99743-1FD2-48E3-B03D-742EFCCA079A}"/>
              </a:ext>
            </a:extLst>
          </p:cNvPr>
          <p:cNvSpPr txBox="1"/>
          <p:nvPr/>
        </p:nvSpPr>
        <p:spPr>
          <a:xfrm flipH="1">
            <a:off x="2779812" y="159860"/>
            <a:ext cx="1603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BLOCK - 1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462FE4-CC7F-4E2D-BA32-C5C53A2863AE}"/>
              </a:ext>
            </a:extLst>
          </p:cNvPr>
          <p:cNvSpPr txBox="1"/>
          <p:nvPr/>
        </p:nvSpPr>
        <p:spPr>
          <a:xfrm>
            <a:off x="4694445" y="777129"/>
            <a:ext cx="58404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516C47-FBD4-4059-A59B-ED4B36E021F5}"/>
              </a:ext>
            </a:extLst>
          </p:cNvPr>
          <p:cNvSpPr txBox="1"/>
          <p:nvPr/>
        </p:nvSpPr>
        <p:spPr>
          <a:xfrm>
            <a:off x="4470803" y="3049310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bString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4CBDB4-1E66-442B-AB30-7195CC915E8A}"/>
              </a:ext>
            </a:extLst>
          </p:cNvPr>
          <p:cNvSpPr txBox="1"/>
          <p:nvPr/>
        </p:nvSpPr>
        <p:spPr>
          <a:xfrm>
            <a:off x="4470803" y="3430325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cString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FEF47E-A887-4C41-940B-41494B01AB1B}"/>
              </a:ext>
            </a:extLst>
          </p:cNvPr>
          <p:cNvSpPr txBox="1"/>
          <p:nvPr/>
        </p:nvSpPr>
        <p:spPr>
          <a:xfrm>
            <a:off x="4217078" y="3770534"/>
            <a:ext cx="113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dString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95B0EC-79F1-4801-AFE3-A9EF6C77EF7C}"/>
              </a:ext>
            </a:extLst>
          </p:cNvPr>
          <p:cNvSpPr txBox="1"/>
          <p:nvPr/>
        </p:nvSpPr>
        <p:spPr>
          <a:xfrm>
            <a:off x="4209370" y="4121409"/>
            <a:ext cx="113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eString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AF4951-04DD-47A7-9539-FDA2C23D0A03}"/>
              </a:ext>
            </a:extLst>
          </p:cNvPr>
          <p:cNvSpPr txBox="1"/>
          <p:nvPr/>
        </p:nvSpPr>
        <p:spPr>
          <a:xfrm>
            <a:off x="4246517" y="4504809"/>
            <a:ext cx="113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fString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FC32B-D13C-44C7-854D-DBE36ED8D5A0}"/>
              </a:ext>
            </a:extLst>
          </p:cNvPr>
          <p:cNvSpPr txBox="1"/>
          <p:nvPr/>
        </p:nvSpPr>
        <p:spPr>
          <a:xfrm>
            <a:off x="8465" y="3792383"/>
            <a:ext cx="2086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3F2FB4-74DB-4C39-A5C1-93C8C3B03C01}"/>
              </a:ext>
            </a:extLst>
          </p:cNvPr>
          <p:cNvSpPr txBox="1"/>
          <p:nvPr/>
        </p:nvSpPr>
        <p:spPr>
          <a:xfrm>
            <a:off x="0" y="5553538"/>
            <a:ext cx="288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EXPLANATION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FA8BC6-1BA2-4F8F-B330-5C64C1603F5A}"/>
              </a:ext>
            </a:extLst>
          </p:cNvPr>
          <p:cNvSpPr txBox="1"/>
          <p:nvPr/>
        </p:nvSpPr>
        <p:spPr>
          <a:xfrm>
            <a:off x="8465" y="5906869"/>
            <a:ext cx="437440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/>
              <a:t>Line 13 is executed, “123” is assigned a memory location (i) which is provided to aString. </a:t>
            </a:r>
          </a:p>
          <a:p>
            <a:pPr marL="342900" indent="-342900">
              <a:buAutoNum type="arabicPeriod"/>
            </a:pPr>
            <a:r>
              <a:rPr lang="en-US" sz="1100" dirty="0"/>
              <a:t>In line 14, a new memory block (ii) is allocated to bString as it is created using new keyword.</a:t>
            </a:r>
          </a:p>
          <a:p>
            <a:pPr marL="342900" indent="-342900">
              <a:buFontTx/>
              <a:buAutoNum type="arabicPeriod"/>
            </a:pPr>
            <a:r>
              <a:rPr lang="en-US" sz="1100" dirty="0"/>
              <a:t>In line 15, a new memory block (iii) is allocated to cString as it is created using new keyword.</a:t>
            </a:r>
          </a:p>
          <a:p>
            <a:pPr marL="342900" indent="-342900">
              <a:buFontTx/>
              <a:buAutoNum type="arabicPeriod"/>
            </a:pPr>
            <a:r>
              <a:rPr lang="en-US" sz="1100" dirty="0"/>
              <a:t>Line 16 calls method1() that returns a literal “123”, created during compile time and points to the same memory location (i) as aString.</a:t>
            </a:r>
          </a:p>
          <a:p>
            <a:pPr marL="342900" indent="-342900">
              <a:buFontTx/>
              <a:buAutoNum type="arabicPeriod"/>
            </a:pPr>
            <a:r>
              <a:rPr lang="en-US" sz="1100" dirty="0"/>
              <a:t>Line 17 calls method2() that uses new keyword and thus eString is allocated a new memory location (iv) .</a:t>
            </a:r>
          </a:p>
          <a:p>
            <a:pPr marL="342900" indent="-342900">
              <a:buFontTx/>
              <a:buAutoNum type="arabicPeriod"/>
            </a:pPr>
            <a:r>
              <a:rPr lang="en-US" sz="1100" dirty="0"/>
              <a:t>Line 18 adds method1() that returns a literal and method2() that returns a string object. Thus, fString is assigned a new memory location (v).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0E887A-793A-4E23-A35C-8F5D659AC0FB}"/>
              </a:ext>
            </a:extLst>
          </p:cNvPr>
          <p:cNvSpPr txBox="1"/>
          <p:nvPr/>
        </p:nvSpPr>
        <p:spPr>
          <a:xfrm flipH="1">
            <a:off x="2779812" y="159860"/>
            <a:ext cx="1603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BLOCK - 2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ABA9F-B30E-4E7E-9882-75CDC2133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1" y="1131275"/>
            <a:ext cx="3362959" cy="182528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DCF6B54-164A-4B34-AEFE-5669377D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07231"/>
              </p:ext>
            </p:extLst>
          </p:nvPr>
        </p:nvGraphicFramePr>
        <p:xfrm>
          <a:off x="5086454" y="777129"/>
          <a:ext cx="1386727" cy="4037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727">
                  <a:extLst>
                    <a:ext uri="{9D8B030D-6E8A-4147-A177-3AD203B41FA5}">
                      <a16:colId xmlns:a16="http://schemas.microsoft.com/office/drawing/2014/main" val="3641735615"/>
                    </a:ext>
                  </a:extLst>
                </a:gridCol>
              </a:tblGrid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“123“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22823569"/>
                  </a:ext>
                </a:extLst>
              </a:tr>
              <a:tr h="3915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“123123“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006406821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“123123“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72107256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“123”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57046105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06478219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4796988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23019901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ii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08536757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iii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179328051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iv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160261"/>
                  </a:ext>
                </a:extLst>
              </a:tr>
              <a:tr h="364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182036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792F62E-9B30-491D-8AA4-E01D3EB36202}"/>
              </a:ext>
            </a:extLst>
          </p:cNvPr>
          <p:cNvSpPr txBox="1"/>
          <p:nvPr/>
        </p:nvSpPr>
        <p:spPr>
          <a:xfrm>
            <a:off x="0" y="3630872"/>
            <a:ext cx="3212166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13" dirty="0"/>
              <a:t>8.      true</a:t>
            </a:r>
          </a:p>
          <a:p>
            <a:r>
              <a:rPr lang="da-DK" sz="1013" dirty="0"/>
              <a:t>9.      false</a:t>
            </a:r>
          </a:p>
          <a:p>
            <a:r>
              <a:rPr lang="da-DK" sz="1013" dirty="0"/>
              <a:t>10.     false</a:t>
            </a:r>
          </a:p>
          <a:p>
            <a:r>
              <a:rPr lang="da-DK" sz="1013" dirty="0"/>
              <a:t>11.     false</a:t>
            </a:r>
          </a:p>
          <a:p>
            <a:r>
              <a:rPr lang="da-DK" sz="1013" dirty="0"/>
              <a:t>12.     false</a:t>
            </a:r>
          </a:p>
          <a:p>
            <a:r>
              <a:rPr lang="da-DK" sz="1013" dirty="0"/>
              <a:t>13.     false</a:t>
            </a:r>
          </a:p>
          <a:p>
            <a:r>
              <a:rPr lang="da-DK" sz="1013" dirty="0"/>
              <a:t>14.     false</a:t>
            </a:r>
            <a:endParaRPr lang="en-US" sz="1013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EEA5D-6E87-466F-87FC-1E24825606F9}"/>
              </a:ext>
            </a:extLst>
          </p:cNvPr>
          <p:cNvSpPr txBox="1"/>
          <p:nvPr/>
        </p:nvSpPr>
        <p:spPr>
          <a:xfrm>
            <a:off x="0" y="3274201"/>
            <a:ext cx="2086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AEEC9-3072-43AC-B83D-D229F48AC6D0}"/>
              </a:ext>
            </a:extLst>
          </p:cNvPr>
          <p:cNvSpPr txBox="1"/>
          <p:nvPr/>
        </p:nvSpPr>
        <p:spPr>
          <a:xfrm>
            <a:off x="-60960" y="5030298"/>
            <a:ext cx="288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EXPLANATION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644F1-9A7D-4BE6-9901-FCDC2C750E31}"/>
              </a:ext>
            </a:extLst>
          </p:cNvPr>
          <p:cNvSpPr txBox="1"/>
          <p:nvPr/>
        </p:nvSpPr>
        <p:spPr>
          <a:xfrm>
            <a:off x="40640" y="5435600"/>
            <a:ext cx="345440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In line 30, string literal “123” is allocated a memory location (i).</a:t>
            </a:r>
          </a:p>
          <a:p>
            <a:r>
              <a:rPr lang="en-US" sz="1050" dirty="0"/>
              <a:t>2. In line 31,  a literal is created at compile time and is allocated same memory location (i) as aString.</a:t>
            </a:r>
          </a:p>
          <a:p>
            <a:r>
              <a:rPr lang="en-US" sz="1050" dirty="0"/>
              <a:t>3. In line 32, a literal is created “123123” and allocated a new memory location (ii).</a:t>
            </a:r>
          </a:p>
          <a:p>
            <a:r>
              <a:rPr lang="en-US" sz="1050" dirty="0"/>
              <a:t>4. In line 33, a new literal is created using a variable during runtime. Thus, a new memory location is allocated (iii).</a:t>
            </a:r>
          </a:p>
          <a:p>
            <a:r>
              <a:rPr lang="en-US" sz="1050" dirty="0"/>
              <a:t>5. In line 34, a new literal is created using a variable during runtime. Thus, a new memory location is allocated (iv).</a:t>
            </a:r>
          </a:p>
          <a:p>
            <a:r>
              <a:rPr lang="en-US" sz="1050" dirty="0"/>
              <a:t>6. In line 35,  a literal is created at compile time and is allocated same memory location (i) as aString.</a:t>
            </a:r>
          </a:p>
          <a:p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4841-F641-49CF-ABDB-B0AB734FE3FB}"/>
              </a:ext>
            </a:extLst>
          </p:cNvPr>
          <p:cNvSpPr txBox="1"/>
          <p:nvPr/>
        </p:nvSpPr>
        <p:spPr>
          <a:xfrm>
            <a:off x="4694445" y="777129"/>
            <a:ext cx="58404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02151-DA13-4484-91E7-4CC00DBE5981}"/>
              </a:ext>
            </a:extLst>
          </p:cNvPr>
          <p:cNvSpPr txBox="1"/>
          <p:nvPr/>
        </p:nvSpPr>
        <p:spPr>
          <a:xfrm>
            <a:off x="4694445" y="1203849"/>
            <a:ext cx="58404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538D2E-1159-4518-9684-BE8A6E983F5A}"/>
              </a:ext>
            </a:extLst>
          </p:cNvPr>
          <p:cNvSpPr txBox="1"/>
          <p:nvPr/>
        </p:nvSpPr>
        <p:spPr>
          <a:xfrm>
            <a:off x="4694444" y="1559449"/>
            <a:ext cx="58404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iii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67BE3-EDCD-4ED1-B1A8-BC99E55133AE}"/>
              </a:ext>
            </a:extLst>
          </p:cNvPr>
          <p:cNvSpPr txBox="1"/>
          <p:nvPr/>
        </p:nvSpPr>
        <p:spPr>
          <a:xfrm>
            <a:off x="4694443" y="1986169"/>
            <a:ext cx="58404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iv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539A00-1124-411B-8BB1-B6156DCE6921}"/>
              </a:ext>
            </a:extLst>
          </p:cNvPr>
          <p:cNvSpPr txBox="1"/>
          <p:nvPr/>
        </p:nvSpPr>
        <p:spPr>
          <a:xfrm>
            <a:off x="4472844" y="2709639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aString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ED3F1C-53D4-440E-9048-1FA19EE8078F}"/>
              </a:ext>
            </a:extLst>
          </p:cNvPr>
          <p:cNvSpPr txBox="1"/>
          <p:nvPr/>
        </p:nvSpPr>
        <p:spPr>
          <a:xfrm>
            <a:off x="4472844" y="3009093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bString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1BD65-3339-403C-BC3E-7DFC60F4B0A8}"/>
              </a:ext>
            </a:extLst>
          </p:cNvPr>
          <p:cNvSpPr txBox="1"/>
          <p:nvPr/>
        </p:nvSpPr>
        <p:spPr>
          <a:xfrm>
            <a:off x="4472844" y="3358006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cString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2229F-A22F-416B-AF3E-85CE7A83ADB0}"/>
              </a:ext>
            </a:extLst>
          </p:cNvPr>
          <p:cNvSpPr txBox="1"/>
          <p:nvPr/>
        </p:nvSpPr>
        <p:spPr>
          <a:xfrm>
            <a:off x="4472844" y="3706919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dString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40897D-7052-4A55-A895-26D103910938}"/>
              </a:ext>
            </a:extLst>
          </p:cNvPr>
          <p:cNvSpPr txBox="1"/>
          <p:nvPr/>
        </p:nvSpPr>
        <p:spPr>
          <a:xfrm>
            <a:off x="4508404" y="4098500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eString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25F49B-F6EF-451B-A06A-EBC24481893D}"/>
              </a:ext>
            </a:extLst>
          </p:cNvPr>
          <p:cNvSpPr txBox="1"/>
          <p:nvPr/>
        </p:nvSpPr>
        <p:spPr>
          <a:xfrm>
            <a:off x="4508404" y="4467647"/>
            <a:ext cx="64041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fString</a:t>
            </a:r>
          </a:p>
        </p:txBody>
      </p:sp>
    </p:spTree>
    <p:extLst>
      <p:ext uri="{BB962C8B-B14F-4D97-AF65-F5344CB8AC3E}">
        <p14:creationId xmlns:p14="http://schemas.microsoft.com/office/powerpoint/2010/main" val="329116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407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KEDAR SHARMA</dc:creator>
  <cp:lastModifiedBy>KEDAR SHARMA</cp:lastModifiedBy>
  <cp:revision>20</cp:revision>
  <dcterms:created xsi:type="dcterms:W3CDTF">2023-09-08T22:02:55Z</dcterms:created>
  <dcterms:modified xsi:type="dcterms:W3CDTF">2023-09-09T01:07:04Z</dcterms:modified>
</cp:coreProperties>
</file>