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EB95-C17C-4CC9-BCFD-4A3DF525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4514-06C8-49C1-B666-E79FF8F77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2AE8-DB4C-4153-9641-295D8B13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5168-0AB2-47FE-9220-36D40B3A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A65C-DB41-4105-BD05-951F7A27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215C-13E2-4375-A653-BC33593C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539E1-D233-4F6C-A582-2F70AD662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5D69-2C25-48C6-8A89-890394B9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07F1-CE74-431F-9E3A-C09B40F2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1FAF-F97E-4AA1-8EBB-547DFAA6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D4338-A825-4E8E-A5C4-EF9A5DA15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9D9C9-684C-4DA9-9B3C-AAB5F9F2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D4E7-4B84-4070-B3E6-7217745C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2471-C978-43F6-8CF3-335DFEDA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94DB-E6AF-4967-A755-14D53329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F399-93E8-47F8-A01C-A39DF118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E873-854A-43CB-AE1F-8C82D3B82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B0A-FF27-428F-9433-7F8C3348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BBBB-E1C8-46D5-A558-8DEA79DA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F6F10-2E70-4F9E-BCE9-71C72B5F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A3BC-0649-492B-861D-7A6C72D9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D54F-9EA5-48C4-AFD6-7346D190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5E21-10EB-4FE3-8CA3-A1E4EC5D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BBA0-DBF2-4CDB-8161-0BA478A5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60A9-636F-42E0-A886-BF6AA626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3383-8857-4CF8-9492-83E836A7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C054-3894-4E5E-90A4-A692B123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ED3B7-BB11-40F4-BA08-2C494A3C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B428-E189-4B7D-BBF8-A0C3CC1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9C64-290A-4156-AED6-33875E60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196EB-1DC4-4F59-8438-84A86488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DAAA-6ECD-47F6-AB2A-3B2C7B76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CEC2-11D6-4DD5-9171-586202B3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1F3B-D1BA-4036-8E79-44CF58449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DBCF9-517D-497D-B99E-22C530AEA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DFCE-326D-43E2-8B1B-3270BEAEB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2CBAE-9359-4F72-BB5E-05BBEF91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DB977-26D5-4F62-9DA8-55BDEE77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2EF2-F909-4F5F-9EA1-CFFD5F80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1B56-0493-4C88-AF7E-0B6423D2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6FAE9-7AEA-4E5D-96B9-E6443F9F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94AE-CD70-4397-816C-1E30E873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FA15-9BA6-4D6D-BD21-06F8301A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2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E8D58-F076-4DC6-B3E5-FC14093B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2E99D-DD59-4F2E-8CD8-C536404D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54B9-ADCB-47DA-93AC-8A1530FB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504-D009-4C91-AED9-B6A9450D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56BD-1113-4C17-961B-532E817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6BE4-E053-428A-A703-37643CB4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02921-7B93-4CF8-A2B1-A311A0C1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85ADC-1EA6-4EB8-BBA6-C3DAA9F6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09FAE-96C8-4EC6-AEFE-FDFB31DA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0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75C-B763-41F5-BBC6-16246B9D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19007-3CEB-469F-89CC-29DB255CD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9226-89DA-4736-AC9F-5F4B4FD8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7D076-E7D1-4B11-AEF9-97D9345B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6316-379F-4109-A00A-15961E9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7B71-CDC6-45A5-A505-E753C6D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8AA8A-69D8-4C36-9DE8-C362C591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493FB-3D38-4C25-96C5-DB522F9B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EC0D4-3BE0-485E-9D93-A76D02509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DDDE-A95A-4B97-94F3-79F367C9276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079E-E6CD-406C-AC1A-0CF38F707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18F1-4303-4A51-8B48-041975EA1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C4CC-BCC9-4A1A-A73F-189A9A84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9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0CDB34-A5A7-4878-9F47-4AAB3862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9730"/>
              </p:ext>
            </p:extLst>
          </p:nvPr>
        </p:nvGraphicFramePr>
        <p:xfrm>
          <a:off x="4365812" y="199713"/>
          <a:ext cx="2563905" cy="163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905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33277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33277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6357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788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C28B452-8C05-49ED-8841-A9B71CFE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"/>
            <a:ext cx="4063843" cy="5665694"/>
          </a:xfrm>
          <a:prstGeom prst="rect">
            <a:avLst/>
          </a:prstGeom>
        </p:spPr>
      </p:pic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5A33F4E-8D93-4F80-90A7-1F02FB64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90156"/>
              </p:ext>
            </p:extLst>
          </p:nvPr>
        </p:nvGraphicFramePr>
        <p:xfrm>
          <a:off x="4285128" y="3105635"/>
          <a:ext cx="255494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A99E9DE3-21B4-4D9A-8201-BE4FC25E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128" y="2444234"/>
            <a:ext cx="35589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HelloWorld aHelloWorld1 = new HelloWorld();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DBB9C68-71B2-411B-8EC8-7721A9BF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11862"/>
              </p:ext>
            </p:extLst>
          </p:nvPr>
        </p:nvGraphicFramePr>
        <p:xfrm>
          <a:off x="7422775" y="3105635"/>
          <a:ext cx="2205319" cy="1547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ED66B03-33F6-45F6-A578-71A3FA5C57BD}"/>
              </a:ext>
            </a:extLst>
          </p:cNvPr>
          <p:cNvSpPr txBox="1"/>
          <p:nvPr/>
        </p:nvSpPr>
        <p:spPr>
          <a:xfrm>
            <a:off x="8606118" y="475129"/>
            <a:ext cx="25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Prateek Sharma</a:t>
            </a:r>
          </a:p>
          <a:p>
            <a:r>
              <a:rPr lang="en-US" dirty="0"/>
              <a:t>Kirti Sharma</a:t>
            </a:r>
          </a:p>
        </p:txBody>
      </p:sp>
    </p:spTree>
    <p:extLst>
      <p:ext uri="{BB962C8B-B14F-4D97-AF65-F5344CB8AC3E}">
        <p14:creationId xmlns:p14="http://schemas.microsoft.com/office/powerpoint/2010/main" val="280480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AA9F3-7AE5-4682-B236-803DD51E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"/>
            <a:ext cx="4063843" cy="566569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3EF5D9A-BFD6-4CBE-B629-64FABFF3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170" y="247881"/>
            <a:ext cx="35589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HelloWorld aHelloWorld2 = new HelloWorld(4);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17B4E-84F1-4128-9020-764AF7210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3843" cy="566569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008769-80B9-4488-A2DD-6EEAA238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69914"/>
              </p:ext>
            </p:extLst>
          </p:nvPr>
        </p:nvGraphicFramePr>
        <p:xfrm>
          <a:off x="4159622" y="843019"/>
          <a:ext cx="255494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C4F841D4-E981-4727-A295-00D9EB852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88111"/>
              </p:ext>
            </p:extLst>
          </p:nvPr>
        </p:nvGraphicFramePr>
        <p:xfrm>
          <a:off x="7602070" y="843019"/>
          <a:ext cx="2205319" cy="1547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823CF449-B1CA-4457-B77A-A488721B9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068" y="2868336"/>
            <a:ext cx="35589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new HelloWorld();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FD9DE20E-0DCF-4145-8318-4912BB4A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65811"/>
              </p:ext>
            </p:extLst>
          </p:nvPr>
        </p:nvGraphicFramePr>
        <p:xfrm>
          <a:off x="4159621" y="3317278"/>
          <a:ext cx="255494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graphicFrame>
        <p:nvGraphicFramePr>
          <p:cNvPr id="12" name="Table 14">
            <a:extLst>
              <a:ext uri="{FF2B5EF4-FFF2-40B4-BE49-F238E27FC236}">
                <a16:creationId xmlns:a16="http://schemas.microsoft.com/office/drawing/2014/main" id="{E050570B-99A9-446D-BCD0-5EE42005E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82309"/>
              </p:ext>
            </p:extLst>
          </p:nvPr>
        </p:nvGraphicFramePr>
        <p:xfrm>
          <a:off x="7476564" y="3285602"/>
          <a:ext cx="2205319" cy="1547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20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780C3-6571-408A-9BA5-14E36F56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47"/>
            <a:ext cx="4063843" cy="5665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AE08F-CF20-41AE-BE51-517558FD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3843" cy="566569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0673873-FBF1-4625-AE4B-B10A5E0B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634" y="115498"/>
            <a:ext cx="85433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aHelloWorld1.setBoth(aHelloWorld2);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45C9FBE6-6BEC-401E-8054-1D8CF33E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9067"/>
              </p:ext>
            </p:extLst>
          </p:nvPr>
        </p:nvGraphicFramePr>
        <p:xfrm>
          <a:off x="3836893" y="713667"/>
          <a:ext cx="255494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graphicFrame>
        <p:nvGraphicFramePr>
          <p:cNvPr id="11" name="Table 14">
            <a:extLst>
              <a:ext uri="{FF2B5EF4-FFF2-40B4-BE49-F238E27FC236}">
                <a16:creationId xmlns:a16="http://schemas.microsoft.com/office/drawing/2014/main" id="{8F055D6F-1D5B-466C-8D15-74B7C26E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154321"/>
              </p:ext>
            </p:extLst>
          </p:nvPr>
        </p:nvGraphicFramePr>
        <p:xfrm>
          <a:off x="7360023" y="713667"/>
          <a:ext cx="2205319" cy="15470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“hello”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983EA1B0-9646-4171-BEB5-76BB5F30F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893" y="27420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aHelloWorld1.setStrings();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17D8EF90-EA46-45E0-A826-4AED1E8FE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29994"/>
              </p:ext>
            </p:extLst>
          </p:nvPr>
        </p:nvGraphicFramePr>
        <p:xfrm>
          <a:off x="3836893" y="3201274"/>
          <a:ext cx="255494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“hello01234567890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95C3C0BE-9174-46BC-9107-A5A5C57B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28678"/>
              </p:ext>
            </p:extLst>
          </p:nvPr>
        </p:nvGraphicFramePr>
        <p:xfrm>
          <a:off x="7272277" y="3199215"/>
          <a:ext cx="2205319" cy="1800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“hello01234567890”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9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43C32A-83E4-4DA5-A4AE-89FB0067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3843" cy="5665694"/>
          </a:xfrm>
          <a:prstGeom prst="rect">
            <a:avLst/>
          </a:prstGeom>
        </p:spPr>
      </p:pic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4271CCA0-51A0-473F-A224-242FC18E9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16690"/>
              </p:ext>
            </p:extLst>
          </p:nvPr>
        </p:nvGraphicFramePr>
        <p:xfrm>
          <a:off x="3747246" y="354106"/>
          <a:ext cx="2554941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41">
                  <a:extLst>
                    <a:ext uri="{9D8B030D-6E8A-4147-A177-3AD203B41FA5}">
                      <a16:colId xmlns:a16="http://schemas.microsoft.com/office/drawing/2014/main" val="884979739"/>
                    </a:ext>
                  </a:extLst>
                </a:gridCol>
              </a:tblGrid>
              <a:tr h="329826">
                <a:tc>
                  <a:txBody>
                    <a:bodyPr/>
                    <a:lstStyle/>
                    <a:p>
                      <a:r>
                        <a:rPr lang="en-US" sz="1600" dirty="0"/>
                        <a:t>Static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39583"/>
                  </a:ext>
                </a:extLst>
              </a:tr>
              <a:tr h="329826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HelloWorld.Start</a:t>
                      </a:r>
                      <a:r>
                        <a:rPr lang="en-US" sz="1600" dirty="0"/>
                        <a:t>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57567"/>
                  </a:ext>
                </a:extLst>
              </a:tr>
              <a:tr h="359811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HelloWorld.aInt</a:t>
                      </a:r>
                      <a:r>
                        <a:rPr lang="en-US" sz="1800" dirty="0"/>
                        <a:t> = 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7663"/>
                  </a:ext>
                </a:extLst>
              </a:tr>
              <a:tr h="591695">
                <a:tc>
                  <a:txBody>
                    <a:bodyPr/>
                    <a:lstStyle/>
                    <a:p>
                      <a:r>
                        <a:rPr lang="en-US" sz="1800" dirty="0" err="1"/>
                        <a:t>HelloWorld.bString</a:t>
                      </a:r>
                      <a:r>
                        <a:rPr lang="en-US" sz="1800" dirty="0"/>
                        <a:t> =  “hello01234567890123456789 “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2269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B1846ACC-813A-4A72-9CF6-9421C31CC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51728"/>
              </p:ext>
            </p:extLst>
          </p:nvPr>
        </p:nvGraphicFramePr>
        <p:xfrm>
          <a:off x="7442607" y="354106"/>
          <a:ext cx="2205319" cy="18003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5319">
                  <a:extLst>
                    <a:ext uri="{9D8B030D-6E8A-4147-A177-3AD203B41FA5}">
                      <a16:colId xmlns:a16="http://schemas.microsoft.com/office/drawing/2014/main" val="3921791237"/>
                    </a:ext>
                  </a:extLst>
                </a:gridCol>
              </a:tblGrid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HelloWorld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88066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 err="1"/>
                        <a:t>aString</a:t>
                      </a:r>
                      <a:r>
                        <a:rPr lang="en-US" dirty="0"/>
                        <a:t> = “0123456789”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49403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r>
                        <a:rPr lang="en-US" dirty="0"/>
                        <a:t>END 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91389"/>
                  </a:ext>
                </a:extLst>
              </a:tr>
              <a:tr h="386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34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1739C4-1EEA-4656-AADF-7B6B0FFA81BA}"/>
              </a:ext>
            </a:extLst>
          </p:cNvPr>
          <p:cNvSpPr txBox="1"/>
          <p:nvPr/>
        </p:nvSpPr>
        <p:spPr>
          <a:xfrm flipH="1">
            <a:off x="4443910" y="2429516"/>
            <a:ext cx="631373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84/hello0123456789/hello01234567890123456789</a:t>
            </a:r>
          </a:p>
          <a:p>
            <a:r>
              <a:rPr lang="en-US" dirty="0"/>
              <a:t>84/0123456789/hello01234567890123456789</a:t>
            </a:r>
          </a:p>
          <a:p>
            <a:r>
              <a:rPr lang="en-US" dirty="0"/>
              <a:t>84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class variables do exist, for how long? 3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They exist for the entire duration of the program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How many instance variables do exist, for how long?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12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Exists for the lifetime of each individual “HelloWorld” object.</a:t>
            </a:r>
          </a:p>
          <a:p>
            <a:pPr algn="l" fontAlgn="t"/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fontAlgn="t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it possible to change all public methods to private?</a:t>
            </a:r>
          </a:p>
          <a:p>
            <a:pPr algn="l" fontAlgn="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Yes we can change the methods to private, but we won’t be able to use them from outside the program.</a:t>
            </a:r>
            <a:endParaRPr 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315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KEDAR SHARMA</dc:creator>
  <cp:lastModifiedBy>KEDAR SHARMA</cp:lastModifiedBy>
  <cp:revision>11</cp:revision>
  <dcterms:created xsi:type="dcterms:W3CDTF">2023-09-30T20:29:30Z</dcterms:created>
  <dcterms:modified xsi:type="dcterms:W3CDTF">2023-10-01T18:51:28Z</dcterms:modified>
</cp:coreProperties>
</file>