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63" r:id="rId3"/>
    <p:sldId id="261" r:id="rId4"/>
    <p:sldId id="267" r:id="rId5"/>
    <p:sldId id="272" r:id="rId6"/>
    <p:sldId id="269" r:id="rId7"/>
    <p:sldId id="271" r:id="rId8"/>
    <p:sldId id="274" r:id="rId9"/>
    <p:sldId id="278" r:id="rId10"/>
    <p:sldId id="275" r:id="rId11"/>
    <p:sldId id="276" r:id="rId12"/>
    <p:sldId id="27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6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0" y="384175"/>
            <a:ext cx="6000750" cy="22288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Magic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613" y="3054351"/>
            <a:ext cx="6827421" cy="1460500"/>
          </a:xfrm>
        </p:spPr>
        <p:txBody>
          <a:bodyPr/>
          <a:lstStyle/>
          <a:p>
            <a:r>
              <a:rPr lang="en-US" b="1" dirty="0"/>
              <a:t>An educational game about Error Detection</a:t>
            </a:r>
          </a:p>
          <a:p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4950" y="5448095"/>
            <a:ext cx="4800600" cy="1460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Team: Magicians</a:t>
            </a:r>
          </a:p>
        </p:txBody>
      </p:sp>
    </p:spTree>
    <p:extLst>
      <p:ext uri="{BB962C8B-B14F-4D97-AF65-F5344CB8AC3E}">
        <p14:creationId xmlns:p14="http://schemas.microsoft.com/office/powerpoint/2010/main" val="34625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Organization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Organization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6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680310"/>
            <a:ext cx="7524003" cy="970450"/>
          </a:xfrm>
        </p:spPr>
        <p:txBody>
          <a:bodyPr/>
          <a:lstStyle/>
          <a:p>
            <a:r>
              <a:rPr lang="en-US" dirty="0"/>
              <a:t>User's Guide Preview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818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96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Chen Shi (010119005)</a:t>
            </a:r>
          </a:p>
          <a:p>
            <a:r>
              <a:rPr lang="en-US" b="1" dirty="0">
                <a:solidFill>
                  <a:schemeClr val="bg1"/>
                </a:solidFill>
              </a:rPr>
              <a:t>Jayam </a:t>
            </a:r>
            <a:r>
              <a:rPr lang="en-US" b="1" dirty="0" err="1">
                <a:solidFill>
                  <a:schemeClr val="bg1"/>
                </a:solidFill>
              </a:rPr>
              <a:t>Malviya</a:t>
            </a:r>
            <a:r>
              <a:rPr lang="en-US" b="1" dirty="0">
                <a:solidFill>
                  <a:schemeClr val="bg1"/>
                </a:solidFill>
              </a:rPr>
              <a:t> (011435567)</a:t>
            </a:r>
          </a:p>
          <a:p>
            <a:r>
              <a:rPr lang="en-US" b="1" dirty="0">
                <a:solidFill>
                  <a:schemeClr val="bg1"/>
                </a:solidFill>
              </a:rPr>
              <a:t>Miao Shi (010823527)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Prateek</a:t>
            </a:r>
            <a:r>
              <a:rPr lang="en-US" b="1" dirty="0">
                <a:solidFill>
                  <a:schemeClr val="bg1"/>
                </a:solidFill>
              </a:rPr>
              <a:t> Sharma (011475620)</a:t>
            </a:r>
          </a:p>
        </p:txBody>
      </p:sp>
    </p:spTree>
    <p:extLst>
      <p:ext uri="{BB962C8B-B14F-4D97-AF65-F5344CB8AC3E}">
        <p14:creationId xmlns:p14="http://schemas.microsoft.com/office/powerpoint/2010/main" val="2946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06" y="374900"/>
            <a:ext cx="8551480" cy="970450"/>
          </a:xfrm>
        </p:spPr>
        <p:txBody>
          <a:bodyPr/>
          <a:lstStyle/>
          <a:p>
            <a:r>
              <a:rPr lang="en-US" dirty="0"/>
              <a:t>Design Patterns used in our Game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8093365" cy="41230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patterns: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State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Proxy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Composite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Decorator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Singleton</a:t>
            </a:r>
          </a:p>
          <a:p>
            <a:pPr marL="742950" lvl="2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833015"/>
            <a:ext cx="8398775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 For State Pattern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931073"/>
          </a:xfrm>
        </p:spPr>
      </p:pic>
    </p:spTree>
    <p:extLst>
      <p:ext uri="{BB962C8B-B14F-4D97-AF65-F5344CB8AC3E}">
        <p14:creationId xmlns:p14="http://schemas.microsoft.com/office/powerpoint/2010/main" val="6258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Proxy Pattern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1950"/>
            <a:ext cx="9144000" cy="4956050"/>
          </a:xfrm>
        </p:spPr>
      </p:pic>
    </p:spTree>
    <p:extLst>
      <p:ext uri="{BB962C8B-B14F-4D97-AF65-F5344CB8AC3E}">
        <p14:creationId xmlns:p14="http://schemas.microsoft.com/office/powerpoint/2010/main" val="310865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40" y="582738"/>
            <a:ext cx="8551480" cy="970450"/>
          </a:xfrm>
        </p:spPr>
        <p:txBody>
          <a:bodyPr/>
          <a:lstStyle/>
          <a:p>
            <a:r>
              <a:rPr lang="en-US" dirty="0"/>
              <a:t>Class Diagram for Composite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8526"/>
            <a:ext cx="7524003" cy="970450"/>
          </a:xfrm>
        </p:spPr>
        <p:txBody>
          <a:bodyPr/>
          <a:lstStyle/>
          <a:p>
            <a:r>
              <a:rPr lang="en-US" dirty="0"/>
              <a:t>Class Diagram for Decorator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Singleton Pattern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956050"/>
          </a:xfrm>
        </p:spPr>
      </p:pic>
    </p:spTree>
    <p:extLst>
      <p:ext uri="{BB962C8B-B14F-4D97-AF65-F5344CB8AC3E}">
        <p14:creationId xmlns:p14="http://schemas.microsoft.com/office/powerpoint/2010/main" val="11979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45"/>
            <a:ext cx="9144000" cy="510875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8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1966</TotalTime>
  <Words>84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Trebuchet MS</vt:lpstr>
      <vt:lpstr>Wingdings 2</vt:lpstr>
      <vt:lpstr>Quotable</vt:lpstr>
      <vt:lpstr>Magic Cards</vt:lpstr>
      <vt:lpstr>Team Members</vt:lpstr>
      <vt:lpstr>Design Patterns used in our Game</vt:lpstr>
      <vt:lpstr>Class Diagram For State Pattern </vt:lpstr>
      <vt:lpstr>Class Diagram for Proxy Pattern </vt:lpstr>
      <vt:lpstr>Class Diagram for Composite Pattern</vt:lpstr>
      <vt:lpstr>Class Diagram for Decorator Pattern</vt:lpstr>
      <vt:lpstr>Class Diagram for Singleton Pattern </vt:lpstr>
      <vt:lpstr>PowerPoint Presentation</vt:lpstr>
      <vt:lpstr>Source Code Organization</vt:lpstr>
      <vt:lpstr>Source Code Organization</vt:lpstr>
      <vt:lpstr>User's Guide Preview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Prateek Sharma</cp:lastModifiedBy>
  <cp:revision>78</cp:revision>
  <dcterms:created xsi:type="dcterms:W3CDTF">2013-08-21T19:17:07Z</dcterms:created>
  <dcterms:modified xsi:type="dcterms:W3CDTF">2016-12-10T21:17:17Z</dcterms:modified>
</cp:coreProperties>
</file>