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73" r:id="rId2"/>
    <p:sldId id="263" r:id="rId3"/>
    <p:sldId id="257" r:id="rId4"/>
    <p:sldId id="258" r:id="rId5"/>
    <p:sldId id="260" r:id="rId6"/>
    <p:sldId id="274" r:id="rId7"/>
    <p:sldId id="275" r:id="rId8"/>
    <p:sldId id="261" r:id="rId9"/>
    <p:sldId id="262" r:id="rId10"/>
    <p:sldId id="265" r:id="rId11"/>
    <p:sldId id="266" r:id="rId12"/>
    <p:sldId id="267" r:id="rId13"/>
    <p:sldId id="269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1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87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24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73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2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3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6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9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0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0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4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5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8720" y="384175"/>
            <a:ext cx="6000750" cy="222885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Magic Cards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7613" y="3054351"/>
            <a:ext cx="6827421" cy="1460500"/>
          </a:xfrm>
        </p:spPr>
        <p:txBody>
          <a:bodyPr/>
          <a:lstStyle/>
          <a:p>
            <a:r>
              <a:rPr lang="en-US" b="1" dirty="0"/>
              <a:t>An educational game about Error Detection</a:t>
            </a:r>
          </a:p>
          <a:p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4950" y="5448095"/>
            <a:ext cx="4800600" cy="14605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Team: Magicians</a:t>
            </a:r>
          </a:p>
        </p:txBody>
      </p:sp>
    </p:spTree>
    <p:extLst>
      <p:ext uri="{BB962C8B-B14F-4D97-AF65-F5344CB8AC3E}">
        <p14:creationId xmlns:p14="http://schemas.microsoft.com/office/powerpoint/2010/main" val="34625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Sheet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1950"/>
            <a:ext cx="9000445" cy="495605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Burndown Chart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" y="1901950"/>
            <a:ext cx="9144000" cy="495605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3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833015"/>
            <a:ext cx="8398775" cy="53218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 For State Pattern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01950"/>
            <a:ext cx="9144000" cy="495605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2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540" y="582738"/>
            <a:ext cx="8551480" cy="970450"/>
          </a:xfrm>
        </p:spPr>
        <p:txBody>
          <a:bodyPr/>
          <a:lstStyle/>
          <a:p>
            <a:r>
              <a:rPr lang="en-US" dirty="0"/>
              <a:t>Class Diagram for Composite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1950"/>
            <a:ext cx="9144000" cy="495605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4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8526"/>
            <a:ext cx="7524003" cy="970450"/>
          </a:xfrm>
        </p:spPr>
        <p:txBody>
          <a:bodyPr/>
          <a:lstStyle/>
          <a:p>
            <a:r>
              <a:rPr lang="en-US" dirty="0"/>
              <a:t>Class Diagram for Decorator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01950"/>
            <a:ext cx="9144000" cy="495605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26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for Proxy Pattern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01950"/>
            <a:ext cx="9144000" cy="495605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5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Chen Shi (010119005)</a:t>
            </a:r>
          </a:p>
          <a:p>
            <a:r>
              <a:rPr lang="en-US" b="1" dirty="0">
                <a:solidFill>
                  <a:schemeClr val="bg1"/>
                </a:solidFill>
              </a:rPr>
              <a:t>Jayam </a:t>
            </a:r>
            <a:r>
              <a:rPr lang="en-US" b="1" dirty="0" err="1">
                <a:solidFill>
                  <a:schemeClr val="bg1"/>
                </a:solidFill>
              </a:rPr>
              <a:t>Malviya</a:t>
            </a:r>
            <a:r>
              <a:rPr lang="en-US" b="1" dirty="0">
                <a:solidFill>
                  <a:schemeClr val="bg1"/>
                </a:solidFill>
              </a:rPr>
              <a:t> (011435567)</a:t>
            </a:r>
          </a:p>
          <a:p>
            <a:r>
              <a:rPr lang="en-US" b="1" dirty="0">
                <a:solidFill>
                  <a:schemeClr val="bg1"/>
                </a:solidFill>
              </a:rPr>
              <a:t>Miao Shi (010823527)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Prateek</a:t>
            </a:r>
            <a:r>
              <a:rPr lang="en-US" b="1" dirty="0">
                <a:solidFill>
                  <a:schemeClr val="bg1"/>
                </a:solidFill>
              </a:rPr>
              <a:t> Sharma (011475620)</a:t>
            </a:r>
          </a:p>
        </p:txBody>
      </p:sp>
    </p:spTree>
    <p:extLst>
      <p:ext uri="{BB962C8B-B14F-4D97-AF65-F5344CB8AC3E}">
        <p14:creationId xmlns:p14="http://schemas.microsoft.com/office/powerpoint/2010/main" val="294611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39395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What is Magic Cards?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835" y="2233123"/>
            <a:ext cx="8686800" cy="391880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fun two-player competitive online game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For kids 8+ years old</a:t>
            </a:r>
          </a:p>
          <a:p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3555" y="20375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Who can play?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5435" y="419252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2357" y="4775595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Why is it an educational game?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1470" y="5664770"/>
            <a:ext cx="7524003" cy="119323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It is about an important computer science concept – Error Detection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4900"/>
            <a:ext cx="7524003" cy="970450"/>
          </a:xfrm>
        </p:spPr>
        <p:txBody>
          <a:bodyPr/>
          <a:lstStyle/>
          <a:p>
            <a:pPr algn="l"/>
            <a:r>
              <a:rPr lang="en-US" dirty="0"/>
              <a:t>Game instruction and rules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70" y="2360064"/>
            <a:ext cx="8093365" cy="412303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You will see a grid of cards</a:t>
            </a:r>
          </a:p>
          <a:p>
            <a:r>
              <a:rPr lang="en-US" b="1" dirty="0">
                <a:solidFill>
                  <a:schemeClr val="bg1"/>
                </a:solidFill>
              </a:rPr>
              <a:t>Try to remember the pattern of the cards within 5 seconds.</a:t>
            </a:r>
          </a:p>
          <a:p>
            <a:r>
              <a:rPr lang="en-US" b="1" dirty="0">
                <a:solidFill>
                  <a:schemeClr val="bg1"/>
                </a:solidFill>
              </a:rPr>
              <a:t>One of the cards will be flipped over secretly</a:t>
            </a:r>
          </a:p>
          <a:p>
            <a:r>
              <a:rPr lang="en-US" b="1" dirty="0">
                <a:solidFill>
                  <a:schemeClr val="bg1"/>
                </a:solidFill>
              </a:rPr>
              <a:t>You need to find out which card is flipped based on your memory</a:t>
            </a:r>
          </a:p>
          <a:p>
            <a:r>
              <a:rPr lang="en-US" b="1" dirty="0">
                <a:solidFill>
                  <a:schemeClr val="bg1"/>
                </a:solidFill>
              </a:rPr>
              <a:t>If you and your opponent both pick wrong cards, both of you lose</a:t>
            </a:r>
          </a:p>
          <a:p>
            <a:r>
              <a:rPr lang="en-US" b="1" dirty="0">
                <a:solidFill>
                  <a:schemeClr val="bg1"/>
                </a:solidFill>
              </a:rPr>
              <a:t>If you pick the right card, and your opponent pick a wrong card, you win</a:t>
            </a:r>
          </a:p>
          <a:p>
            <a:r>
              <a:rPr lang="en-US" b="1" dirty="0">
                <a:solidFill>
                  <a:schemeClr val="bg1"/>
                </a:solidFill>
              </a:rPr>
              <a:t>If you and your opponent both pick the right cards,  whoever take less time is the winner</a:t>
            </a:r>
          </a:p>
          <a:p>
            <a:r>
              <a:rPr lang="en-US" b="1" dirty="0">
                <a:solidFill>
                  <a:schemeClr val="bg1"/>
                </a:solidFill>
              </a:rPr>
              <a:t>You may learn how to use Error Detection concept in the game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69490"/>
            <a:ext cx="4428445" cy="1374345"/>
          </a:xfrm>
        </p:spPr>
        <p:txBody>
          <a:bodyPr>
            <a:normAutofit fontScale="90000"/>
          </a:bodyPr>
          <a:lstStyle/>
          <a:p>
            <a:r>
              <a:rPr lang="en-US" sz="6000"/>
              <a:t>Demo time!!!</a:t>
            </a:r>
            <a:endParaRPr lang="en-US" sz="6000" dirty="0"/>
          </a:p>
        </p:txBody>
      </p:sp>
      <p:pic>
        <p:nvPicPr>
          <p:cNvPr id="3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1950"/>
            <a:ext cx="9144000" cy="49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8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3418" y="2512770"/>
            <a:ext cx="7524003" cy="363651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computer science concept</a:t>
            </a:r>
          </a:p>
          <a:p>
            <a:r>
              <a:rPr lang="en-US" b="1" dirty="0">
                <a:solidFill>
                  <a:schemeClr val="bg1"/>
                </a:solidFill>
              </a:rPr>
              <a:t>Data transmission is interfered by noises</a:t>
            </a:r>
          </a:p>
          <a:p>
            <a:r>
              <a:rPr lang="en-US" b="1" dirty="0">
                <a:solidFill>
                  <a:schemeClr val="bg1"/>
                </a:solidFill>
              </a:rPr>
              <a:t>Adding redundancy data to find errors</a:t>
            </a:r>
          </a:p>
          <a:p>
            <a:r>
              <a:rPr lang="en-US" b="1" dirty="0">
                <a:solidFill>
                  <a:schemeClr val="bg1"/>
                </a:solidFill>
              </a:rPr>
              <a:t>Examples: parity bit, checksum</a:t>
            </a:r>
          </a:p>
          <a:p>
            <a:r>
              <a:rPr lang="en-US" b="1" dirty="0">
                <a:solidFill>
                  <a:schemeClr val="bg1"/>
                </a:solidFill>
              </a:rPr>
              <a:t>Usages: data storage, satellite broadcasting  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342900" lvl="1" indent="-342900"/>
            <a:endParaRPr lang="en-US" sz="18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96260" y="527605"/>
            <a:ext cx="7524003" cy="970450"/>
          </a:xfrm>
        </p:spPr>
        <p:txBody>
          <a:bodyPr/>
          <a:lstStyle/>
          <a:p>
            <a:pPr algn="l"/>
            <a:r>
              <a:rPr lang="en-US" dirty="0"/>
              <a:t>What is Error Detection?</a:t>
            </a:r>
          </a:p>
        </p:txBody>
      </p:sp>
    </p:spTree>
    <p:extLst>
      <p:ext uri="{BB962C8B-B14F-4D97-AF65-F5344CB8AC3E}">
        <p14:creationId xmlns:p14="http://schemas.microsoft.com/office/powerpoint/2010/main" val="261077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027" y="-1"/>
            <a:ext cx="9186027" cy="6941215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3750" y="0"/>
            <a:ext cx="7635250" cy="497873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https://twitter.com/sjsulibrary/status/804393882830180353</a:t>
            </a:r>
          </a:p>
        </p:txBody>
      </p:sp>
    </p:spTree>
    <p:extLst>
      <p:ext uri="{BB962C8B-B14F-4D97-AF65-F5344CB8AC3E}">
        <p14:creationId xmlns:p14="http://schemas.microsoft.com/office/powerpoint/2010/main" val="238858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06" y="374900"/>
            <a:ext cx="8551480" cy="970450"/>
          </a:xfrm>
        </p:spPr>
        <p:txBody>
          <a:bodyPr/>
          <a:lstStyle/>
          <a:p>
            <a:r>
              <a:rPr lang="en-US" dirty="0"/>
              <a:t>How was this game developed?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half" idx="2"/>
          </p:nvPr>
        </p:nvSpPr>
        <p:spPr>
          <a:xfrm>
            <a:off x="601670" y="2360064"/>
            <a:ext cx="8093365" cy="412303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UML: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Sequence Diagram, Activity Diagram, User Story, UI Wireframes, Use Case Specification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Design patterns: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Composite, Decorator, Proxy, State, Singleton</a:t>
            </a:r>
          </a:p>
          <a:p>
            <a:r>
              <a:rPr lang="en-US" b="1" dirty="0">
                <a:solidFill>
                  <a:schemeClr val="bg1"/>
                </a:solidFill>
              </a:rPr>
              <a:t>Server as </a:t>
            </a:r>
            <a:r>
              <a:rPr lang="en-US" b="1" dirty="0" err="1">
                <a:solidFill>
                  <a:schemeClr val="bg1"/>
                </a:solidFill>
              </a:rPr>
              <a:t>Restlet</a:t>
            </a:r>
            <a:r>
              <a:rPr lang="en-US" b="1" dirty="0">
                <a:solidFill>
                  <a:schemeClr val="bg1"/>
                </a:solidFill>
              </a:rPr>
              <a:t> application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Docker Cloud service</a:t>
            </a:r>
          </a:p>
          <a:p>
            <a:pPr marL="342900" lvl="1" indent="-342900"/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4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281818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09696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1803</TotalTime>
  <Words>287</Words>
  <Application>Microsoft Office PowerPoint</Application>
  <PresentationFormat>On-screen Show (4:3)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Trebuchet MS</vt:lpstr>
      <vt:lpstr>Wingdings 2</vt:lpstr>
      <vt:lpstr>Quotable</vt:lpstr>
      <vt:lpstr>Magic Cards</vt:lpstr>
      <vt:lpstr>Team Members</vt:lpstr>
      <vt:lpstr>What is Magic Cards?</vt:lpstr>
      <vt:lpstr>Game instruction and rules</vt:lpstr>
      <vt:lpstr>Demo time!!!</vt:lpstr>
      <vt:lpstr>What is Error Detection?</vt:lpstr>
      <vt:lpstr>PowerPoint Presentation</vt:lpstr>
      <vt:lpstr>How was this game developed?</vt:lpstr>
      <vt:lpstr>Thank You!</vt:lpstr>
      <vt:lpstr>Sprint Sheet</vt:lpstr>
      <vt:lpstr>Burndown Chart</vt:lpstr>
      <vt:lpstr>Class Diagram For State Pattern </vt:lpstr>
      <vt:lpstr>Class Diagram for Composite Pattern</vt:lpstr>
      <vt:lpstr>Class Diagram for Decorator Pattern</vt:lpstr>
      <vt:lpstr>Class Diagram for Proxy Pattern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Jayam Malviya</cp:lastModifiedBy>
  <cp:revision>62</cp:revision>
  <dcterms:created xsi:type="dcterms:W3CDTF">2013-08-21T19:17:07Z</dcterms:created>
  <dcterms:modified xsi:type="dcterms:W3CDTF">2016-12-10T05:46:28Z</dcterms:modified>
</cp:coreProperties>
</file>