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4273300"/>
            <a:ext cx="777240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8720" y="5036825"/>
            <a:ext cx="6400800" cy="83545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0065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374900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44098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1706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34102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97088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34102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97088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Magic Cards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490" y="5036825"/>
            <a:ext cx="7317030" cy="835455"/>
          </a:xfrm>
        </p:spPr>
        <p:txBody>
          <a:bodyPr>
            <a:normAutofit/>
          </a:bodyPr>
          <a:lstStyle/>
          <a:p>
            <a:r>
              <a:rPr lang="en-US" dirty="0" smtClean="0"/>
              <a:t>An educational game about Error Detection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1755" y="6024985"/>
            <a:ext cx="2289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Team: Magicians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8067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What is Magic Cards?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1592"/>
            <a:ext cx="8686800" cy="3918803"/>
          </a:xfrm>
        </p:spPr>
        <p:txBody>
          <a:bodyPr/>
          <a:lstStyle/>
          <a:p>
            <a:r>
              <a:rPr lang="en-US" dirty="0" smtClean="0"/>
              <a:t>A fun two-player competitive online game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 kids 8+ years old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is about an important computer science concept – Error Detection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8965" y="26429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Who can play?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5435" y="366034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Why is it an educational game?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5435" y="419252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Error Detection?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computer science concept</a:t>
            </a:r>
            <a:endParaRPr lang="en-US" dirty="0" smtClean="0"/>
          </a:p>
          <a:p>
            <a:r>
              <a:rPr lang="en-US" dirty="0" smtClean="0"/>
              <a:t>Data transmission is interfered by noises</a:t>
            </a:r>
          </a:p>
          <a:p>
            <a:r>
              <a:rPr lang="en-US" dirty="0" smtClean="0"/>
              <a:t>Adding redundancy data to find errors</a:t>
            </a:r>
          </a:p>
          <a:p>
            <a:r>
              <a:rPr lang="en-US" dirty="0" smtClean="0"/>
              <a:t>Examples: parity bit, checksum</a:t>
            </a:r>
          </a:p>
          <a:p>
            <a:r>
              <a:rPr lang="en-US" dirty="0" smtClean="0"/>
              <a:t>Usages: data storage, satellite broadcasting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Game instruction and rules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670" y="2360064"/>
            <a:ext cx="8093365" cy="412303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You will see a grid of cards</a:t>
            </a:r>
          </a:p>
          <a:p>
            <a:r>
              <a:rPr lang="en-US" dirty="0" smtClean="0"/>
              <a:t>Try to remember the pattern of the cards within 5 seconds.</a:t>
            </a:r>
            <a:endParaRPr lang="en-US" dirty="0" smtClean="0"/>
          </a:p>
          <a:p>
            <a:r>
              <a:rPr lang="en-US" dirty="0" smtClean="0"/>
              <a:t>One of the cards will be flipped over secretly</a:t>
            </a:r>
            <a:endParaRPr lang="en-US" dirty="0" smtClean="0"/>
          </a:p>
          <a:p>
            <a:r>
              <a:rPr lang="en-US" dirty="0" smtClean="0"/>
              <a:t>You need to find out which card is flipped based on your memory</a:t>
            </a:r>
          </a:p>
          <a:p>
            <a:r>
              <a:rPr lang="en-US" dirty="0" smtClean="0"/>
              <a:t>If you and your opponent both pick wrong cards, both of you lose</a:t>
            </a:r>
          </a:p>
          <a:p>
            <a:r>
              <a:rPr lang="en-US" dirty="0" smtClean="0"/>
              <a:t>If you pick the right card, and your opponent pick a wrong card, you win</a:t>
            </a:r>
          </a:p>
          <a:p>
            <a:r>
              <a:rPr lang="en-US" dirty="0" smtClean="0"/>
              <a:t>If you and your opponent both pick the right cards,  whoever take less time is the winner</a:t>
            </a:r>
          </a:p>
          <a:p>
            <a:r>
              <a:rPr lang="en-US" dirty="0" smtClean="0"/>
              <a:t>You may learn how to use Error Detection concept in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2818180"/>
            <a:ext cx="4428445" cy="137434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Demo time!!!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8748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was this game developed?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half" idx="2"/>
          </p:nvPr>
        </p:nvSpPr>
        <p:spPr>
          <a:xfrm>
            <a:off x="601670" y="2360064"/>
            <a:ext cx="8093365" cy="4123036"/>
          </a:xfrm>
        </p:spPr>
        <p:txBody>
          <a:bodyPr>
            <a:normAutofit/>
          </a:bodyPr>
          <a:lstStyle/>
          <a:p>
            <a:r>
              <a:rPr lang="en-US" dirty="0" smtClean="0"/>
              <a:t>UML Diagrams</a:t>
            </a:r>
          </a:p>
          <a:p>
            <a:r>
              <a:rPr lang="en-US" dirty="0" smtClean="0"/>
              <a:t>Design patterns</a:t>
            </a:r>
          </a:p>
          <a:p>
            <a:r>
              <a:rPr lang="en-US" dirty="0" err="1" smtClean="0"/>
              <a:t>Restlet</a:t>
            </a:r>
            <a:r>
              <a:rPr lang="en-US" dirty="0" smtClean="0"/>
              <a:t> application</a:t>
            </a:r>
          </a:p>
          <a:p>
            <a:r>
              <a:rPr lang="en-US" dirty="0" smtClean="0"/>
              <a:t>Cloud service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45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35" y="281818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9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214</Words>
  <Application>Microsoft Macintosh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Magic Cards</vt:lpstr>
      <vt:lpstr>What is Magic Cards?</vt:lpstr>
      <vt:lpstr>What is Error Detection?</vt:lpstr>
      <vt:lpstr>Game instruction and rules</vt:lpstr>
      <vt:lpstr>Demo time!!!</vt:lpstr>
      <vt:lpstr>How was this game developed?</vt:lpstr>
      <vt:lpstr>Thank you!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Chen Shi</cp:lastModifiedBy>
  <cp:revision>35</cp:revision>
  <dcterms:created xsi:type="dcterms:W3CDTF">2013-08-21T19:17:07Z</dcterms:created>
  <dcterms:modified xsi:type="dcterms:W3CDTF">2016-12-04T06:18:23Z</dcterms:modified>
</cp:coreProperties>
</file>