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5" r:id="rId9"/>
    <p:sldId id="266" r:id="rId10"/>
    <p:sldId id="264" r:id="rId11"/>
    <p:sldId id="267" r:id="rId12"/>
    <p:sldId id="268" r:id="rId13"/>
    <p:sldId id="269" r:id="rId14"/>
    <p:sldId id="270" r:id="rId15"/>
    <p:sldId id="271" r:id="rId16"/>
    <p:sldId id="272" r:id="rId17"/>
    <p:sldId id="277" r:id="rId18"/>
    <p:sldId id="273" r:id="rId19"/>
    <p:sldId id="274" r:id="rId20"/>
    <p:sldId id="275" r:id="rId21"/>
    <p:sldId id="276"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D06A0-3186-46CC-8183-2E6AECA32F1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7C0EEB1-6EBD-4483-8237-44A53EA01AC7}">
      <dgm:prSet/>
      <dgm:spPr/>
      <dgm:t>
        <a:bodyPr/>
        <a:lstStyle/>
        <a:p>
          <a:r>
            <a:rPr lang="en-IN"/>
            <a:t>Gathered Data</a:t>
          </a:r>
          <a:endParaRPr lang="en-US"/>
        </a:p>
      </dgm:t>
    </dgm:pt>
    <dgm:pt modelId="{D80E67FA-A9A4-467D-B21D-4E981258ECBE}" type="parTrans" cxnId="{48EE106F-4C75-4AE8-A2F7-21227849A33D}">
      <dgm:prSet/>
      <dgm:spPr/>
      <dgm:t>
        <a:bodyPr/>
        <a:lstStyle/>
        <a:p>
          <a:endParaRPr lang="en-US"/>
        </a:p>
      </dgm:t>
    </dgm:pt>
    <dgm:pt modelId="{9F9CE4FB-5D2A-4439-A7D0-E73308D23F9B}" type="sibTrans" cxnId="{48EE106F-4C75-4AE8-A2F7-21227849A33D}">
      <dgm:prSet/>
      <dgm:spPr/>
      <dgm:t>
        <a:bodyPr/>
        <a:lstStyle/>
        <a:p>
          <a:endParaRPr lang="en-US"/>
        </a:p>
      </dgm:t>
    </dgm:pt>
    <dgm:pt modelId="{CD63F04D-6EC7-4352-9D20-D0C442FFAB8B}">
      <dgm:prSet/>
      <dgm:spPr/>
      <dgm:t>
        <a:bodyPr/>
        <a:lstStyle/>
        <a:p>
          <a:r>
            <a:rPr lang="en-IN"/>
            <a:t>EDA(Exploratory Data Analysis)</a:t>
          </a:r>
          <a:endParaRPr lang="en-US"/>
        </a:p>
      </dgm:t>
    </dgm:pt>
    <dgm:pt modelId="{7C78296F-4BE5-4D0F-862A-AF08FA3B1FE5}" type="parTrans" cxnId="{70D333B3-5402-4AFC-8F50-E43C64B0A9B5}">
      <dgm:prSet/>
      <dgm:spPr/>
      <dgm:t>
        <a:bodyPr/>
        <a:lstStyle/>
        <a:p>
          <a:endParaRPr lang="en-US"/>
        </a:p>
      </dgm:t>
    </dgm:pt>
    <dgm:pt modelId="{D98C65A7-F0FC-4B04-98FC-1136F0370BF6}" type="sibTrans" cxnId="{70D333B3-5402-4AFC-8F50-E43C64B0A9B5}">
      <dgm:prSet/>
      <dgm:spPr/>
      <dgm:t>
        <a:bodyPr/>
        <a:lstStyle/>
        <a:p>
          <a:endParaRPr lang="en-US"/>
        </a:p>
      </dgm:t>
    </dgm:pt>
    <dgm:pt modelId="{5184DF19-ABAD-48AD-BE0F-EB1837D73FC9}">
      <dgm:prSet/>
      <dgm:spPr/>
      <dgm:t>
        <a:bodyPr/>
        <a:lstStyle/>
        <a:p>
          <a:r>
            <a:rPr lang="en-IN" dirty="0"/>
            <a:t>Training And Testing Data</a:t>
          </a:r>
          <a:endParaRPr lang="en-US" dirty="0"/>
        </a:p>
      </dgm:t>
    </dgm:pt>
    <dgm:pt modelId="{A3A4AD8F-E227-4D19-9C7A-33F17B7944CE}" type="parTrans" cxnId="{E88A9781-6548-46C1-981C-8F7AED346E8F}">
      <dgm:prSet/>
      <dgm:spPr/>
      <dgm:t>
        <a:bodyPr/>
        <a:lstStyle/>
        <a:p>
          <a:endParaRPr lang="en-US"/>
        </a:p>
      </dgm:t>
    </dgm:pt>
    <dgm:pt modelId="{9E22C3FB-C627-47CB-8A75-DC8AF83C8A75}" type="sibTrans" cxnId="{E88A9781-6548-46C1-981C-8F7AED346E8F}">
      <dgm:prSet/>
      <dgm:spPr/>
      <dgm:t>
        <a:bodyPr/>
        <a:lstStyle/>
        <a:p>
          <a:endParaRPr lang="en-US"/>
        </a:p>
      </dgm:t>
    </dgm:pt>
    <dgm:pt modelId="{E6DC5E12-251B-4675-B9CB-BA1641EF401E}">
      <dgm:prSet/>
      <dgm:spPr/>
      <dgm:t>
        <a:bodyPr/>
        <a:lstStyle/>
        <a:p>
          <a:r>
            <a:rPr lang="en-IN" dirty="0"/>
            <a:t>Report</a:t>
          </a:r>
          <a:endParaRPr lang="en-US" dirty="0"/>
        </a:p>
      </dgm:t>
    </dgm:pt>
    <dgm:pt modelId="{3F3E201A-7C8E-49A7-9B8D-5628385A9CCC}" type="parTrans" cxnId="{D180A292-AAE3-49B7-B488-7CAE0B4D94E6}">
      <dgm:prSet/>
      <dgm:spPr/>
      <dgm:t>
        <a:bodyPr/>
        <a:lstStyle/>
        <a:p>
          <a:endParaRPr lang="en-US"/>
        </a:p>
      </dgm:t>
    </dgm:pt>
    <dgm:pt modelId="{2002E4ED-001A-49EF-AFD9-6BF2935F503D}" type="sibTrans" cxnId="{D180A292-AAE3-49B7-B488-7CAE0B4D94E6}">
      <dgm:prSet/>
      <dgm:spPr/>
      <dgm:t>
        <a:bodyPr/>
        <a:lstStyle/>
        <a:p>
          <a:endParaRPr lang="en-US"/>
        </a:p>
      </dgm:t>
    </dgm:pt>
    <dgm:pt modelId="{85DE7ADB-8D8C-447E-A65A-D3E7B0D79CCA}">
      <dgm:prSet/>
      <dgm:spPr/>
      <dgm:t>
        <a:bodyPr/>
        <a:lstStyle/>
        <a:p>
          <a:r>
            <a:rPr lang="en-IN" dirty="0"/>
            <a:t>Feature Engineering</a:t>
          </a:r>
          <a:endParaRPr lang="en-US" dirty="0"/>
        </a:p>
      </dgm:t>
    </dgm:pt>
    <dgm:pt modelId="{6591A3CB-8737-4646-86D6-F3B903189D86}" type="sibTrans" cxnId="{BAFFFDCB-36BC-4605-8716-A8EC14A62CC0}">
      <dgm:prSet/>
      <dgm:spPr/>
      <dgm:t>
        <a:bodyPr/>
        <a:lstStyle/>
        <a:p>
          <a:endParaRPr lang="en-US"/>
        </a:p>
      </dgm:t>
    </dgm:pt>
    <dgm:pt modelId="{8C44BE41-935A-498A-8592-0D34C2615C48}" type="parTrans" cxnId="{BAFFFDCB-36BC-4605-8716-A8EC14A62CC0}">
      <dgm:prSet/>
      <dgm:spPr/>
      <dgm:t>
        <a:bodyPr/>
        <a:lstStyle/>
        <a:p>
          <a:endParaRPr lang="en-US"/>
        </a:p>
      </dgm:t>
    </dgm:pt>
    <dgm:pt modelId="{87ECC342-55B1-4AE7-B2DC-6DCB07EAE60C}" type="pres">
      <dgm:prSet presAssocID="{6C4D06A0-3186-46CC-8183-2E6AECA32F16}" presName="diagram" presStyleCnt="0">
        <dgm:presLayoutVars>
          <dgm:dir/>
          <dgm:resizeHandles val="exact"/>
        </dgm:presLayoutVars>
      </dgm:prSet>
      <dgm:spPr/>
    </dgm:pt>
    <dgm:pt modelId="{763530C7-B3B9-4889-BF75-EB8CB8F8E9D8}" type="pres">
      <dgm:prSet presAssocID="{17C0EEB1-6EBD-4483-8237-44A53EA01AC7}" presName="node" presStyleLbl="node1" presStyleIdx="0" presStyleCnt="5">
        <dgm:presLayoutVars>
          <dgm:bulletEnabled val="1"/>
        </dgm:presLayoutVars>
      </dgm:prSet>
      <dgm:spPr/>
    </dgm:pt>
    <dgm:pt modelId="{7ED8BC2E-8844-4636-B804-3D9BB1E26639}" type="pres">
      <dgm:prSet presAssocID="{9F9CE4FB-5D2A-4439-A7D0-E73308D23F9B}" presName="sibTrans" presStyleCnt="0"/>
      <dgm:spPr/>
    </dgm:pt>
    <dgm:pt modelId="{1B517190-9931-437A-AA89-6A06C0AD5D20}" type="pres">
      <dgm:prSet presAssocID="{CD63F04D-6EC7-4352-9D20-D0C442FFAB8B}" presName="node" presStyleLbl="node1" presStyleIdx="1" presStyleCnt="5">
        <dgm:presLayoutVars>
          <dgm:bulletEnabled val="1"/>
        </dgm:presLayoutVars>
      </dgm:prSet>
      <dgm:spPr/>
    </dgm:pt>
    <dgm:pt modelId="{79B9F00F-38A9-4742-9FE3-3E47E0C8C4F9}" type="pres">
      <dgm:prSet presAssocID="{D98C65A7-F0FC-4B04-98FC-1136F0370BF6}" presName="sibTrans" presStyleCnt="0"/>
      <dgm:spPr/>
    </dgm:pt>
    <dgm:pt modelId="{A1B5320C-B828-4AD0-99D7-D748D400384D}" type="pres">
      <dgm:prSet presAssocID="{85DE7ADB-8D8C-447E-A65A-D3E7B0D79CCA}" presName="node" presStyleLbl="node1" presStyleIdx="2" presStyleCnt="5">
        <dgm:presLayoutVars>
          <dgm:bulletEnabled val="1"/>
        </dgm:presLayoutVars>
      </dgm:prSet>
      <dgm:spPr/>
    </dgm:pt>
    <dgm:pt modelId="{175722D1-4D3B-47F9-AD05-239C9C1E693E}" type="pres">
      <dgm:prSet presAssocID="{6591A3CB-8737-4646-86D6-F3B903189D86}" presName="sibTrans" presStyleCnt="0"/>
      <dgm:spPr/>
    </dgm:pt>
    <dgm:pt modelId="{813C038C-86E0-4070-A033-65CA35AA7B12}" type="pres">
      <dgm:prSet presAssocID="{5184DF19-ABAD-48AD-BE0F-EB1837D73FC9}" presName="node" presStyleLbl="node1" presStyleIdx="3" presStyleCnt="5">
        <dgm:presLayoutVars>
          <dgm:bulletEnabled val="1"/>
        </dgm:presLayoutVars>
      </dgm:prSet>
      <dgm:spPr/>
    </dgm:pt>
    <dgm:pt modelId="{A68BD259-1B9C-4440-A58F-2AB6B7972177}" type="pres">
      <dgm:prSet presAssocID="{9E22C3FB-C627-47CB-8A75-DC8AF83C8A75}" presName="sibTrans" presStyleCnt="0"/>
      <dgm:spPr/>
    </dgm:pt>
    <dgm:pt modelId="{9AEB6DBA-7428-4A1D-8AD6-AD461B88927A}" type="pres">
      <dgm:prSet presAssocID="{E6DC5E12-251B-4675-B9CB-BA1641EF401E}" presName="node" presStyleLbl="node1" presStyleIdx="4" presStyleCnt="5">
        <dgm:presLayoutVars>
          <dgm:bulletEnabled val="1"/>
        </dgm:presLayoutVars>
      </dgm:prSet>
      <dgm:spPr/>
    </dgm:pt>
  </dgm:ptLst>
  <dgm:cxnLst>
    <dgm:cxn modelId="{BF8F3A27-8EB0-4949-A534-0464AF50F93A}" type="presOf" srcId="{CD63F04D-6EC7-4352-9D20-D0C442FFAB8B}" destId="{1B517190-9931-437A-AA89-6A06C0AD5D20}" srcOrd="0" destOrd="0" presId="urn:microsoft.com/office/officeart/2005/8/layout/default"/>
    <dgm:cxn modelId="{E7F1882A-CD78-4035-9567-9BB06098CD4F}" type="presOf" srcId="{E6DC5E12-251B-4675-B9CB-BA1641EF401E}" destId="{9AEB6DBA-7428-4A1D-8AD6-AD461B88927A}" srcOrd="0" destOrd="0" presId="urn:microsoft.com/office/officeart/2005/8/layout/default"/>
    <dgm:cxn modelId="{7BB9C961-1FB1-4728-B7B3-4D24740962A4}" type="presOf" srcId="{85DE7ADB-8D8C-447E-A65A-D3E7B0D79CCA}" destId="{A1B5320C-B828-4AD0-99D7-D748D400384D}" srcOrd="0" destOrd="0" presId="urn:microsoft.com/office/officeart/2005/8/layout/default"/>
    <dgm:cxn modelId="{1F647469-1300-4CD2-BB15-F1A868B33B4C}" type="presOf" srcId="{17C0EEB1-6EBD-4483-8237-44A53EA01AC7}" destId="{763530C7-B3B9-4889-BF75-EB8CB8F8E9D8}" srcOrd="0" destOrd="0" presId="urn:microsoft.com/office/officeart/2005/8/layout/default"/>
    <dgm:cxn modelId="{58A5864A-F5CE-4ACE-9407-9682C5947D68}" type="presOf" srcId="{5184DF19-ABAD-48AD-BE0F-EB1837D73FC9}" destId="{813C038C-86E0-4070-A033-65CA35AA7B12}" srcOrd="0" destOrd="0" presId="urn:microsoft.com/office/officeart/2005/8/layout/default"/>
    <dgm:cxn modelId="{48EE106F-4C75-4AE8-A2F7-21227849A33D}" srcId="{6C4D06A0-3186-46CC-8183-2E6AECA32F16}" destId="{17C0EEB1-6EBD-4483-8237-44A53EA01AC7}" srcOrd="0" destOrd="0" parTransId="{D80E67FA-A9A4-467D-B21D-4E981258ECBE}" sibTransId="{9F9CE4FB-5D2A-4439-A7D0-E73308D23F9B}"/>
    <dgm:cxn modelId="{2D31DB73-7323-489D-B0DD-EB69F4E20A50}" type="presOf" srcId="{6C4D06A0-3186-46CC-8183-2E6AECA32F16}" destId="{87ECC342-55B1-4AE7-B2DC-6DCB07EAE60C}" srcOrd="0" destOrd="0" presId="urn:microsoft.com/office/officeart/2005/8/layout/default"/>
    <dgm:cxn modelId="{E88A9781-6548-46C1-981C-8F7AED346E8F}" srcId="{6C4D06A0-3186-46CC-8183-2E6AECA32F16}" destId="{5184DF19-ABAD-48AD-BE0F-EB1837D73FC9}" srcOrd="3" destOrd="0" parTransId="{A3A4AD8F-E227-4D19-9C7A-33F17B7944CE}" sibTransId="{9E22C3FB-C627-47CB-8A75-DC8AF83C8A75}"/>
    <dgm:cxn modelId="{D180A292-AAE3-49B7-B488-7CAE0B4D94E6}" srcId="{6C4D06A0-3186-46CC-8183-2E6AECA32F16}" destId="{E6DC5E12-251B-4675-B9CB-BA1641EF401E}" srcOrd="4" destOrd="0" parTransId="{3F3E201A-7C8E-49A7-9B8D-5628385A9CCC}" sibTransId="{2002E4ED-001A-49EF-AFD9-6BF2935F503D}"/>
    <dgm:cxn modelId="{70D333B3-5402-4AFC-8F50-E43C64B0A9B5}" srcId="{6C4D06A0-3186-46CC-8183-2E6AECA32F16}" destId="{CD63F04D-6EC7-4352-9D20-D0C442FFAB8B}" srcOrd="1" destOrd="0" parTransId="{7C78296F-4BE5-4D0F-862A-AF08FA3B1FE5}" sibTransId="{D98C65A7-F0FC-4B04-98FC-1136F0370BF6}"/>
    <dgm:cxn modelId="{BAFFFDCB-36BC-4605-8716-A8EC14A62CC0}" srcId="{6C4D06A0-3186-46CC-8183-2E6AECA32F16}" destId="{85DE7ADB-8D8C-447E-A65A-D3E7B0D79CCA}" srcOrd="2" destOrd="0" parTransId="{8C44BE41-935A-498A-8592-0D34C2615C48}" sibTransId="{6591A3CB-8737-4646-86D6-F3B903189D86}"/>
    <dgm:cxn modelId="{D8837DBB-1D8A-431D-A07F-F7B7E5D63CEC}" type="presParOf" srcId="{87ECC342-55B1-4AE7-B2DC-6DCB07EAE60C}" destId="{763530C7-B3B9-4889-BF75-EB8CB8F8E9D8}" srcOrd="0" destOrd="0" presId="urn:microsoft.com/office/officeart/2005/8/layout/default"/>
    <dgm:cxn modelId="{418C830A-4E89-421A-AC20-8548416FC65E}" type="presParOf" srcId="{87ECC342-55B1-4AE7-B2DC-6DCB07EAE60C}" destId="{7ED8BC2E-8844-4636-B804-3D9BB1E26639}" srcOrd="1" destOrd="0" presId="urn:microsoft.com/office/officeart/2005/8/layout/default"/>
    <dgm:cxn modelId="{D9A68BEB-11BD-4F60-9DFC-09AE45C95DE1}" type="presParOf" srcId="{87ECC342-55B1-4AE7-B2DC-6DCB07EAE60C}" destId="{1B517190-9931-437A-AA89-6A06C0AD5D20}" srcOrd="2" destOrd="0" presId="urn:microsoft.com/office/officeart/2005/8/layout/default"/>
    <dgm:cxn modelId="{ECE68CBF-3585-4827-83C5-50F2B1EF1AC6}" type="presParOf" srcId="{87ECC342-55B1-4AE7-B2DC-6DCB07EAE60C}" destId="{79B9F00F-38A9-4742-9FE3-3E47E0C8C4F9}" srcOrd="3" destOrd="0" presId="urn:microsoft.com/office/officeart/2005/8/layout/default"/>
    <dgm:cxn modelId="{EBD47381-D185-4D1D-A8B1-395DEF4FE5A5}" type="presParOf" srcId="{87ECC342-55B1-4AE7-B2DC-6DCB07EAE60C}" destId="{A1B5320C-B828-4AD0-99D7-D748D400384D}" srcOrd="4" destOrd="0" presId="urn:microsoft.com/office/officeart/2005/8/layout/default"/>
    <dgm:cxn modelId="{FB17B45F-95D3-42FC-B742-3D62F7D7E12D}" type="presParOf" srcId="{87ECC342-55B1-4AE7-B2DC-6DCB07EAE60C}" destId="{175722D1-4D3B-47F9-AD05-239C9C1E693E}" srcOrd="5" destOrd="0" presId="urn:microsoft.com/office/officeart/2005/8/layout/default"/>
    <dgm:cxn modelId="{D31B5C6A-0989-4395-B0BE-A86983B3A3F7}" type="presParOf" srcId="{87ECC342-55B1-4AE7-B2DC-6DCB07EAE60C}" destId="{813C038C-86E0-4070-A033-65CA35AA7B12}" srcOrd="6" destOrd="0" presId="urn:microsoft.com/office/officeart/2005/8/layout/default"/>
    <dgm:cxn modelId="{330B8F14-DE9F-4199-B430-AD0842D1E4E2}" type="presParOf" srcId="{87ECC342-55B1-4AE7-B2DC-6DCB07EAE60C}" destId="{A68BD259-1B9C-4440-A58F-2AB6B7972177}" srcOrd="7" destOrd="0" presId="urn:microsoft.com/office/officeart/2005/8/layout/default"/>
    <dgm:cxn modelId="{8FABEA91-4E15-4226-91D5-1A0FF6CBF5EB}" type="presParOf" srcId="{87ECC342-55B1-4AE7-B2DC-6DCB07EAE60C}" destId="{9AEB6DBA-7428-4A1D-8AD6-AD461B88927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51A41-825B-4B67-B7EC-2FE39F4176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AECD25-9177-4E58-BA73-070E45525662}">
      <dgm:prSet/>
      <dgm:spPr/>
      <dgm:t>
        <a:bodyPr/>
        <a:lstStyle/>
        <a:p>
          <a:pPr algn="ctr">
            <a:lnSpc>
              <a:spcPct val="100000"/>
            </a:lnSpc>
          </a:pPr>
          <a:r>
            <a:rPr lang="en-US" dirty="0"/>
            <a:t>This dataset was obtained from the UCI Dataset Repository.</a:t>
          </a:r>
        </a:p>
      </dgm:t>
    </dgm:pt>
    <dgm:pt modelId="{E298EE64-805B-4201-AB48-5A881AE22811}" type="parTrans" cxnId="{67C8F811-3F3F-40AB-B9D2-A8EDC54AFDFA}">
      <dgm:prSet/>
      <dgm:spPr/>
      <dgm:t>
        <a:bodyPr/>
        <a:lstStyle/>
        <a:p>
          <a:endParaRPr lang="en-US"/>
        </a:p>
      </dgm:t>
    </dgm:pt>
    <dgm:pt modelId="{3FE2086C-D0BA-44E6-81CD-3A6660B397B6}" type="sibTrans" cxnId="{67C8F811-3F3F-40AB-B9D2-A8EDC54AFDFA}">
      <dgm:prSet/>
      <dgm:spPr/>
      <dgm:t>
        <a:bodyPr/>
        <a:lstStyle/>
        <a:p>
          <a:endParaRPr lang="en-US"/>
        </a:p>
      </dgm:t>
    </dgm:pt>
    <dgm:pt modelId="{64AF046F-3841-44FF-AB9E-5A188EE17708}">
      <dgm:prSet/>
      <dgm:spPr/>
      <dgm:t>
        <a:bodyPr/>
        <a:lstStyle/>
        <a:p>
          <a:pPr algn="ctr">
            <a:lnSpc>
              <a:spcPct val="100000"/>
            </a:lnSpc>
          </a:pPr>
          <a:r>
            <a:rPr lang="en-US" b="0" dirty="0"/>
            <a:t>This website is for educational purposes, and it contains numerous datasets.</a:t>
          </a:r>
        </a:p>
      </dgm:t>
    </dgm:pt>
    <dgm:pt modelId="{7C8020D8-B230-470F-8723-32B961800451}" type="parTrans" cxnId="{8056B02C-CF96-4BD1-866E-FC8910C779E7}">
      <dgm:prSet/>
      <dgm:spPr/>
      <dgm:t>
        <a:bodyPr/>
        <a:lstStyle/>
        <a:p>
          <a:endParaRPr lang="en-US"/>
        </a:p>
      </dgm:t>
    </dgm:pt>
    <dgm:pt modelId="{7CAC4C0B-1A36-4999-8EFC-D17213194A2F}" type="sibTrans" cxnId="{8056B02C-CF96-4BD1-866E-FC8910C779E7}">
      <dgm:prSet/>
      <dgm:spPr/>
      <dgm:t>
        <a:bodyPr/>
        <a:lstStyle/>
        <a:p>
          <a:endParaRPr lang="en-US"/>
        </a:p>
      </dgm:t>
    </dgm:pt>
    <dgm:pt modelId="{F50E5BF6-57E2-40D0-BA75-2E026D8698E6}">
      <dgm:prSet/>
      <dgm:spPr/>
      <dgm:t>
        <a:bodyPr/>
        <a:lstStyle/>
        <a:p>
          <a:pPr algn="ctr">
            <a:lnSpc>
              <a:spcPct val="100000"/>
            </a:lnSpc>
          </a:pPr>
          <a:r>
            <a:rPr lang="en-US" dirty="0"/>
            <a:t>The dataset "Bank Note Authentication" is a classification problem dataset.</a:t>
          </a:r>
        </a:p>
      </dgm:t>
    </dgm:pt>
    <dgm:pt modelId="{E91D1110-D5F6-4BDC-9046-286B92077C3E}" type="sibTrans" cxnId="{AA49E7A4-34B0-47A4-BFD1-82ADB1D0C275}">
      <dgm:prSet/>
      <dgm:spPr/>
      <dgm:t>
        <a:bodyPr/>
        <a:lstStyle/>
        <a:p>
          <a:endParaRPr lang="en-US"/>
        </a:p>
      </dgm:t>
    </dgm:pt>
    <dgm:pt modelId="{398037DD-F4C7-4960-84B3-F7F424EBBCB2}" type="parTrans" cxnId="{AA49E7A4-34B0-47A4-BFD1-82ADB1D0C275}">
      <dgm:prSet/>
      <dgm:spPr/>
      <dgm:t>
        <a:bodyPr/>
        <a:lstStyle/>
        <a:p>
          <a:endParaRPr lang="en-US"/>
        </a:p>
      </dgm:t>
    </dgm:pt>
    <dgm:pt modelId="{30F1522E-589E-4F15-9B22-B1F1853ED7A4}" type="pres">
      <dgm:prSet presAssocID="{74151A41-825B-4B67-B7EC-2FE39F4176BD}" presName="root" presStyleCnt="0">
        <dgm:presLayoutVars>
          <dgm:dir/>
          <dgm:resizeHandles val="exact"/>
        </dgm:presLayoutVars>
      </dgm:prSet>
      <dgm:spPr/>
    </dgm:pt>
    <dgm:pt modelId="{DFE6E037-90E5-470E-AAF8-F146D14CB87F}" type="pres">
      <dgm:prSet presAssocID="{E5AECD25-9177-4E58-BA73-070E45525662}" presName="compNode" presStyleCnt="0"/>
      <dgm:spPr/>
    </dgm:pt>
    <dgm:pt modelId="{AD32911C-3707-40DB-AB65-70F958F82D3F}" type="pres">
      <dgm:prSet presAssocID="{E5AECD25-9177-4E58-BA73-070E45525662}" presName="bgRect" presStyleLbl="bgShp" presStyleIdx="0" presStyleCnt="3"/>
      <dgm:spPr/>
    </dgm:pt>
    <dgm:pt modelId="{2902845F-6ECD-4FE8-BF10-7E1E0D2D962D}" type="pres">
      <dgm:prSet presAssocID="{E5AECD25-9177-4E58-BA73-070E455256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C4823E5-EDAB-4CBA-953B-C7494AD5F5D5}" type="pres">
      <dgm:prSet presAssocID="{E5AECD25-9177-4E58-BA73-070E45525662}" presName="spaceRect" presStyleCnt="0"/>
      <dgm:spPr/>
    </dgm:pt>
    <dgm:pt modelId="{DCE62B8E-54F3-4CBA-808B-A0D0B5D45C11}" type="pres">
      <dgm:prSet presAssocID="{E5AECD25-9177-4E58-BA73-070E45525662}" presName="parTx" presStyleLbl="revTx" presStyleIdx="0" presStyleCnt="3">
        <dgm:presLayoutVars>
          <dgm:chMax val="0"/>
          <dgm:chPref val="0"/>
        </dgm:presLayoutVars>
      </dgm:prSet>
      <dgm:spPr/>
    </dgm:pt>
    <dgm:pt modelId="{949DCD36-8850-4271-B5C4-C955038F577D}" type="pres">
      <dgm:prSet presAssocID="{3FE2086C-D0BA-44E6-81CD-3A6660B397B6}" presName="sibTrans" presStyleCnt="0"/>
      <dgm:spPr/>
    </dgm:pt>
    <dgm:pt modelId="{D1FEB32F-E6D9-4303-880A-C506307F31DC}" type="pres">
      <dgm:prSet presAssocID="{64AF046F-3841-44FF-AB9E-5A188EE17708}" presName="compNode" presStyleCnt="0"/>
      <dgm:spPr/>
    </dgm:pt>
    <dgm:pt modelId="{E3543CE9-9281-4535-8F4C-87694E4F2EA8}" type="pres">
      <dgm:prSet presAssocID="{64AF046F-3841-44FF-AB9E-5A188EE17708}" presName="bgRect" presStyleLbl="bgShp" presStyleIdx="1" presStyleCnt="3"/>
      <dgm:spPr/>
    </dgm:pt>
    <dgm:pt modelId="{610E1CD9-25DE-477C-A0AC-F7877D13705C}" type="pres">
      <dgm:prSet presAssocID="{64AF046F-3841-44FF-AB9E-5A188EE177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DB82E32-21F3-4A16-AC73-EFEA93C1CFEA}" type="pres">
      <dgm:prSet presAssocID="{64AF046F-3841-44FF-AB9E-5A188EE17708}" presName="spaceRect" presStyleCnt="0"/>
      <dgm:spPr/>
    </dgm:pt>
    <dgm:pt modelId="{75C8994A-7C9B-4746-B013-34D39FDDFBC8}" type="pres">
      <dgm:prSet presAssocID="{64AF046F-3841-44FF-AB9E-5A188EE17708}" presName="parTx" presStyleLbl="revTx" presStyleIdx="1" presStyleCnt="3">
        <dgm:presLayoutVars>
          <dgm:chMax val="0"/>
          <dgm:chPref val="0"/>
        </dgm:presLayoutVars>
      </dgm:prSet>
      <dgm:spPr/>
    </dgm:pt>
    <dgm:pt modelId="{A900A194-1BB9-46D4-BD90-F50E237A17AE}" type="pres">
      <dgm:prSet presAssocID="{7CAC4C0B-1A36-4999-8EFC-D17213194A2F}" presName="sibTrans" presStyleCnt="0"/>
      <dgm:spPr/>
    </dgm:pt>
    <dgm:pt modelId="{5F9087B0-D462-47B1-97F8-D33C36857847}" type="pres">
      <dgm:prSet presAssocID="{F50E5BF6-57E2-40D0-BA75-2E026D8698E6}" presName="compNode" presStyleCnt="0"/>
      <dgm:spPr/>
    </dgm:pt>
    <dgm:pt modelId="{82F7A639-C57B-4BB0-B7D7-2F5149B28E44}" type="pres">
      <dgm:prSet presAssocID="{F50E5BF6-57E2-40D0-BA75-2E026D8698E6}" presName="bgRect" presStyleLbl="bgShp" presStyleIdx="2" presStyleCnt="3"/>
      <dgm:spPr/>
    </dgm:pt>
    <dgm:pt modelId="{12DD02BE-44FF-45FE-8A07-AE7C35AA5591}" type="pres">
      <dgm:prSet presAssocID="{F50E5BF6-57E2-40D0-BA75-2E026D8698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CE7BE9A3-B30A-4EDC-A04D-76B30B82A5CD}" type="pres">
      <dgm:prSet presAssocID="{F50E5BF6-57E2-40D0-BA75-2E026D8698E6}" presName="spaceRect" presStyleCnt="0"/>
      <dgm:spPr/>
    </dgm:pt>
    <dgm:pt modelId="{6767DB59-311B-42C8-BF2A-90DC3A5DE228}" type="pres">
      <dgm:prSet presAssocID="{F50E5BF6-57E2-40D0-BA75-2E026D8698E6}" presName="parTx" presStyleLbl="revTx" presStyleIdx="2" presStyleCnt="3">
        <dgm:presLayoutVars>
          <dgm:chMax val="0"/>
          <dgm:chPref val="0"/>
        </dgm:presLayoutVars>
      </dgm:prSet>
      <dgm:spPr/>
    </dgm:pt>
  </dgm:ptLst>
  <dgm:cxnLst>
    <dgm:cxn modelId="{67C8F811-3F3F-40AB-B9D2-A8EDC54AFDFA}" srcId="{74151A41-825B-4B67-B7EC-2FE39F4176BD}" destId="{E5AECD25-9177-4E58-BA73-070E45525662}" srcOrd="0" destOrd="0" parTransId="{E298EE64-805B-4201-AB48-5A881AE22811}" sibTransId="{3FE2086C-D0BA-44E6-81CD-3A6660B397B6}"/>
    <dgm:cxn modelId="{9FF59D27-1012-4DFC-988A-751B0CA665E5}" type="presOf" srcId="{F50E5BF6-57E2-40D0-BA75-2E026D8698E6}" destId="{6767DB59-311B-42C8-BF2A-90DC3A5DE228}" srcOrd="0" destOrd="0" presId="urn:microsoft.com/office/officeart/2018/2/layout/IconVerticalSolidList"/>
    <dgm:cxn modelId="{0DB9772A-4F6C-480F-A4CB-DF71903333B9}" type="presOf" srcId="{64AF046F-3841-44FF-AB9E-5A188EE17708}" destId="{75C8994A-7C9B-4746-B013-34D39FDDFBC8}" srcOrd="0" destOrd="0" presId="urn:microsoft.com/office/officeart/2018/2/layout/IconVerticalSolidList"/>
    <dgm:cxn modelId="{8056B02C-CF96-4BD1-866E-FC8910C779E7}" srcId="{74151A41-825B-4B67-B7EC-2FE39F4176BD}" destId="{64AF046F-3841-44FF-AB9E-5A188EE17708}" srcOrd="1" destOrd="0" parTransId="{7C8020D8-B230-470F-8723-32B961800451}" sibTransId="{7CAC4C0B-1A36-4999-8EFC-D17213194A2F}"/>
    <dgm:cxn modelId="{E8176C6E-C618-47AA-8A2E-98631052AE58}" type="presOf" srcId="{74151A41-825B-4B67-B7EC-2FE39F4176BD}" destId="{30F1522E-589E-4F15-9B22-B1F1853ED7A4}" srcOrd="0" destOrd="0" presId="urn:microsoft.com/office/officeart/2018/2/layout/IconVerticalSolidList"/>
    <dgm:cxn modelId="{EB3748A3-791A-4BC3-8FBD-B750A3A85EEE}" type="presOf" srcId="{E5AECD25-9177-4E58-BA73-070E45525662}" destId="{DCE62B8E-54F3-4CBA-808B-A0D0B5D45C11}" srcOrd="0" destOrd="0" presId="urn:microsoft.com/office/officeart/2018/2/layout/IconVerticalSolidList"/>
    <dgm:cxn modelId="{AA49E7A4-34B0-47A4-BFD1-82ADB1D0C275}" srcId="{74151A41-825B-4B67-B7EC-2FE39F4176BD}" destId="{F50E5BF6-57E2-40D0-BA75-2E026D8698E6}" srcOrd="2" destOrd="0" parTransId="{398037DD-F4C7-4960-84B3-F7F424EBBCB2}" sibTransId="{E91D1110-D5F6-4BDC-9046-286B92077C3E}"/>
    <dgm:cxn modelId="{17C3280A-8F60-4470-992D-94279D7A6451}" type="presParOf" srcId="{30F1522E-589E-4F15-9B22-B1F1853ED7A4}" destId="{DFE6E037-90E5-470E-AAF8-F146D14CB87F}" srcOrd="0" destOrd="0" presId="urn:microsoft.com/office/officeart/2018/2/layout/IconVerticalSolidList"/>
    <dgm:cxn modelId="{D75873D1-69D8-4F8A-A9FB-6C375377F659}" type="presParOf" srcId="{DFE6E037-90E5-470E-AAF8-F146D14CB87F}" destId="{AD32911C-3707-40DB-AB65-70F958F82D3F}" srcOrd="0" destOrd="0" presId="urn:microsoft.com/office/officeart/2018/2/layout/IconVerticalSolidList"/>
    <dgm:cxn modelId="{AC4C5B62-7BFA-4847-8D40-B973BC5FE94A}" type="presParOf" srcId="{DFE6E037-90E5-470E-AAF8-F146D14CB87F}" destId="{2902845F-6ECD-4FE8-BF10-7E1E0D2D962D}" srcOrd="1" destOrd="0" presId="urn:microsoft.com/office/officeart/2018/2/layout/IconVerticalSolidList"/>
    <dgm:cxn modelId="{CFF993DE-4A82-41C1-A584-48FCC94D4BDC}" type="presParOf" srcId="{DFE6E037-90E5-470E-AAF8-F146D14CB87F}" destId="{9C4823E5-EDAB-4CBA-953B-C7494AD5F5D5}" srcOrd="2" destOrd="0" presId="urn:microsoft.com/office/officeart/2018/2/layout/IconVerticalSolidList"/>
    <dgm:cxn modelId="{51D5080D-ADCE-4CC6-B55D-1E55C0468ECA}" type="presParOf" srcId="{DFE6E037-90E5-470E-AAF8-F146D14CB87F}" destId="{DCE62B8E-54F3-4CBA-808B-A0D0B5D45C11}" srcOrd="3" destOrd="0" presId="urn:microsoft.com/office/officeart/2018/2/layout/IconVerticalSolidList"/>
    <dgm:cxn modelId="{9C454FD1-FB1A-4B90-A88D-B0E319B39C7C}" type="presParOf" srcId="{30F1522E-589E-4F15-9B22-B1F1853ED7A4}" destId="{949DCD36-8850-4271-B5C4-C955038F577D}" srcOrd="1" destOrd="0" presId="urn:microsoft.com/office/officeart/2018/2/layout/IconVerticalSolidList"/>
    <dgm:cxn modelId="{96306635-117A-471D-AAA1-887876121548}" type="presParOf" srcId="{30F1522E-589E-4F15-9B22-B1F1853ED7A4}" destId="{D1FEB32F-E6D9-4303-880A-C506307F31DC}" srcOrd="2" destOrd="0" presId="urn:microsoft.com/office/officeart/2018/2/layout/IconVerticalSolidList"/>
    <dgm:cxn modelId="{41C5C620-77CE-4212-8EA4-FA461DC8009C}" type="presParOf" srcId="{D1FEB32F-E6D9-4303-880A-C506307F31DC}" destId="{E3543CE9-9281-4535-8F4C-87694E4F2EA8}" srcOrd="0" destOrd="0" presId="urn:microsoft.com/office/officeart/2018/2/layout/IconVerticalSolidList"/>
    <dgm:cxn modelId="{3F45978F-C794-49A4-9563-DD0B5FFF2422}" type="presParOf" srcId="{D1FEB32F-E6D9-4303-880A-C506307F31DC}" destId="{610E1CD9-25DE-477C-A0AC-F7877D13705C}" srcOrd="1" destOrd="0" presId="urn:microsoft.com/office/officeart/2018/2/layout/IconVerticalSolidList"/>
    <dgm:cxn modelId="{FF23C847-074C-428F-9077-45073DBC58F4}" type="presParOf" srcId="{D1FEB32F-E6D9-4303-880A-C506307F31DC}" destId="{8DB82E32-21F3-4A16-AC73-EFEA93C1CFEA}" srcOrd="2" destOrd="0" presId="urn:microsoft.com/office/officeart/2018/2/layout/IconVerticalSolidList"/>
    <dgm:cxn modelId="{58B1B0B5-4148-44CB-86E3-D5EDCD384E2E}" type="presParOf" srcId="{D1FEB32F-E6D9-4303-880A-C506307F31DC}" destId="{75C8994A-7C9B-4746-B013-34D39FDDFBC8}" srcOrd="3" destOrd="0" presId="urn:microsoft.com/office/officeart/2018/2/layout/IconVerticalSolidList"/>
    <dgm:cxn modelId="{C3460F7B-9024-40F8-9D7B-42DC1ED7E362}" type="presParOf" srcId="{30F1522E-589E-4F15-9B22-B1F1853ED7A4}" destId="{A900A194-1BB9-46D4-BD90-F50E237A17AE}" srcOrd="3" destOrd="0" presId="urn:microsoft.com/office/officeart/2018/2/layout/IconVerticalSolidList"/>
    <dgm:cxn modelId="{59A3FF98-7CE6-4CAB-B045-27B9607FE0DE}" type="presParOf" srcId="{30F1522E-589E-4F15-9B22-B1F1853ED7A4}" destId="{5F9087B0-D462-47B1-97F8-D33C36857847}" srcOrd="4" destOrd="0" presId="urn:microsoft.com/office/officeart/2018/2/layout/IconVerticalSolidList"/>
    <dgm:cxn modelId="{5B2A1CFE-E572-4990-B294-DD63470BC22A}" type="presParOf" srcId="{5F9087B0-D462-47B1-97F8-D33C36857847}" destId="{82F7A639-C57B-4BB0-B7D7-2F5149B28E44}" srcOrd="0" destOrd="0" presId="urn:microsoft.com/office/officeart/2018/2/layout/IconVerticalSolidList"/>
    <dgm:cxn modelId="{DF544291-258F-477E-8911-19040D9911C4}" type="presParOf" srcId="{5F9087B0-D462-47B1-97F8-D33C36857847}" destId="{12DD02BE-44FF-45FE-8A07-AE7C35AA5591}" srcOrd="1" destOrd="0" presId="urn:microsoft.com/office/officeart/2018/2/layout/IconVerticalSolidList"/>
    <dgm:cxn modelId="{4F505F13-80C3-4966-944F-EB868BCB653B}" type="presParOf" srcId="{5F9087B0-D462-47B1-97F8-D33C36857847}" destId="{CE7BE9A3-B30A-4EDC-A04D-76B30B82A5CD}" srcOrd="2" destOrd="0" presId="urn:microsoft.com/office/officeart/2018/2/layout/IconVerticalSolidList"/>
    <dgm:cxn modelId="{4A137620-DA23-4173-BCBD-14E71125C514}" type="presParOf" srcId="{5F9087B0-D462-47B1-97F8-D33C36857847}" destId="{6767DB59-311B-42C8-BF2A-90DC3A5DE2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E7ACF7-49F8-41AA-A9CA-C77ADD34821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B618934-1BAE-41DB-AB91-C51ABD64C61F}">
      <dgm:prSet/>
      <dgm:spPr/>
      <dgm:t>
        <a:bodyPr/>
        <a:lstStyle/>
        <a:p>
          <a:r>
            <a:rPr lang="en-IN"/>
            <a:t>import numpy as np</a:t>
          </a:r>
          <a:endParaRPr lang="en-US"/>
        </a:p>
      </dgm:t>
    </dgm:pt>
    <dgm:pt modelId="{AE2C065D-F8BD-4F88-89D1-FAC602CA8DF8}" type="parTrans" cxnId="{F2AA1513-B553-4612-8446-3D6CC786311C}">
      <dgm:prSet/>
      <dgm:spPr/>
      <dgm:t>
        <a:bodyPr/>
        <a:lstStyle/>
        <a:p>
          <a:endParaRPr lang="en-US"/>
        </a:p>
      </dgm:t>
    </dgm:pt>
    <dgm:pt modelId="{446CF78A-F970-44FD-9C02-C6656EFBFF8B}" type="sibTrans" cxnId="{F2AA1513-B553-4612-8446-3D6CC786311C}">
      <dgm:prSet/>
      <dgm:spPr/>
      <dgm:t>
        <a:bodyPr/>
        <a:lstStyle/>
        <a:p>
          <a:endParaRPr lang="en-US"/>
        </a:p>
      </dgm:t>
    </dgm:pt>
    <dgm:pt modelId="{12533471-3A9C-4358-9401-AB1F34098C2C}">
      <dgm:prSet/>
      <dgm:spPr/>
      <dgm:t>
        <a:bodyPr/>
        <a:lstStyle/>
        <a:p>
          <a:r>
            <a:rPr lang="en-IN"/>
            <a:t>import pandas as pd</a:t>
          </a:r>
          <a:endParaRPr lang="en-US"/>
        </a:p>
      </dgm:t>
    </dgm:pt>
    <dgm:pt modelId="{03963830-0CD4-4BD1-8D66-B96D3E7EE790}" type="parTrans" cxnId="{99172DD3-5AC5-4A0B-A129-7CC865EFE76B}">
      <dgm:prSet/>
      <dgm:spPr/>
      <dgm:t>
        <a:bodyPr/>
        <a:lstStyle/>
        <a:p>
          <a:endParaRPr lang="en-US"/>
        </a:p>
      </dgm:t>
    </dgm:pt>
    <dgm:pt modelId="{FF17B5B2-1106-4DF3-93EF-66FBB8A385F9}" type="sibTrans" cxnId="{99172DD3-5AC5-4A0B-A129-7CC865EFE76B}">
      <dgm:prSet/>
      <dgm:spPr/>
      <dgm:t>
        <a:bodyPr/>
        <a:lstStyle/>
        <a:p>
          <a:endParaRPr lang="en-US"/>
        </a:p>
      </dgm:t>
    </dgm:pt>
    <dgm:pt modelId="{8DD5ECAB-C3C2-44A0-AE6B-CAB1D70A13FE}">
      <dgm:prSet/>
      <dgm:spPr/>
      <dgm:t>
        <a:bodyPr/>
        <a:lstStyle/>
        <a:p>
          <a:r>
            <a:rPr lang="en-IN"/>
            <a:t>import matplotlib.pyplot as plt</a:t>
          </a:r>
          <a:endParaRPr lang="en-US"/>
        </a:p>
      </dgm:t>
    </dgm:pt>
    <dgm:pt modelId="{287D919A-3E86-4938-B08C-A86E293E6B36}" type="parTrans" cxnId="{03E3B180-9AFB-4F17-B82F-197F0CD3EB5C}">
      <dgm:prSet/>
      <dgm:spPr/>
      <dgm:t>
        <a:bodyPr/>
        <a:lstStyle/>
        <a:p>
          <a:endParaRPr lang="en-US"/>
        </a:p>
      </dgm:t>
    </dgm:pt>
    <dgm:pt modelId="{A5D5CD67-5977-4F6A-86CC-FC5A3A5B7E49}" type="sibTrans" cxnId="{03E3B180-9AFB-4F17-B82F-197F0CD3EB5C}">
      <dgm:prSet/>
      <dgm:spPr/>
      <dgm:t>
        <a:bodyPr/>
        <a:lstStyle/>
        <a:p>
          <a:endParaRPr lang="en-US"/>
        </a:p>
      </dgm:t>
    </dgm:pt>
    <dgm:pt modelId="{CE57DCBB-69C5-4542-AC11-167DF9AB6D4B}">
      <dgm:prSet/>
      <dgm:spPr/>
      <dgm:t>
        <a:bodyPr/>
        <a:lstStyle/>
        <a:p>
          <a:r>
            <a:rPr lang="en-IN" dirty="0"/>
            <a:t>%matplotlib inline</a:t>
          </a:r>
          <a:endParaRPr lang="en-US" dirty="0"/>
        </a:p>
      </dgm:t>
    </dgm:pt>
    <dgm:pt modelId="{B34D34DD-2E8E-4B69-BB32-EB4BAF0189CF}" type="parTrans" cxnId="{ACBB6E2E-27FE-4EF5-A5E5-672FCF6766F2}">
      <dgm:prSet/>
      <dgm:spPr/>
      <dgm:t>
        <a:bodyPr/>
        <a:lstStyle/>
        <a:p>
          <a:endParaRPr lang="en-US"/>
        </a:p>
      </dgm:t>
    </dgm:pt>
    <dgm:pt modelId="{D755FC02-32D0-4547-9F68-26FF60866E07}" type="sibTrans" cxnId="{ACBB6E2E-27FE-4EF5-A5E5-672FCF6766F2}">
      <dgm:prSet/>
      <dgm:spPr/>
      <dgm:t>
        <a:bodyPr/>
        <a:lstStyle/>
        <a:p>
          <a:endParaRPr lang="en-US"/>
        </a:p>
      </dgm:t>
    </dgm:pt>
    <dgm:pt modelId="{57874C1E-FCFB-4522-83D2-303B7FC48504}">
      <dgm:prSet/>
      <dgm:spPr/>
      <dgm:t>
        <a:bodyPr/>
        <a:lstStyle/>
        <a:p>
          <a:r>
            <a:rPr lang="en-IN" dirty="0"/>
            <a:t>import seaborn as sns</a:t>
          </a:r>
        </a:p>
      </dgm:t>
    </dgm:pt>
    <dgm:pt modelId="{9E8AD2B9-8D7B-45CF-84B0-A7BDB81E0CA4}" type="parTrans" cxnId="{1B83E9F0-E4DE-4D48-9CE3-099741C02FEA}">
      <dgm:prSet/>
      <dgm:spPr/>
      <dgm:t>
        <a:bodyPr/>
        <a:lstStyle/>
        <a:p>
          <a:endParaRPr lang="en-IN"/>
        </a:p>
      </dgm:t>
    </dgm:pt>
    <dgm:pt modelId="{63525416-85B3-4314-897C-24D57AB43F2B}" type="sibTrans" cxnId="{1B83E9F0-E4DE-4D48-9CE3-099741C02FEA}">
      <dgm:prSet/>
      <dgm:spPr/>
      <dgm:t>
        <a:bodyPr/>
        <a:lstStyle/>
        <a:p>
          <a:endParaRPr lang="en-IN"/>
        </a:p>
      </dgm:t>
    </dgm:pt>
    <dgm:pt modelId="{7853DC0A-69AA-475A-AB60-E175FC53F300}">
      <dgm:prSet/>
      <dgm:spPr/>
      <dgm:t>
        <a:bodyPr/>
        <a:lstStyle/>
        <a:p>
          <a:r>
            <a:rPr lang="en-IN" dirty="0"/>
            <a:t>import warnings</a:t>
          </a:r>
        </a:p>
      </dgm:t>
    </dgm:pt>
    <dgm:pt modelId="{A830A56E-AC91-422F-A682-E77F6681D2FB}" type="parTrans" cxnId="{205A5113-9FB0-4BAE-9B8C-EC24CB45233B}">
      <dgm:prSet/>
      <dgm:spPr/>
      <dgm:t>
        <a:bodyPr/>
        <a:lstStyle/>
        <a:p>
          <a:endParaRPr lang="en-IN"/>
        </a:p>
      </dgm:t>
    </dgm:pt>
    <dgm:pt modelId="{7F7FAB66-032A-4325-9371-F528006E1A21}" type="sibTrans" cxnId="{205A5113-9FB0-4BAE-9B8C-EC24CB45233B}">
      <dgm:prSet/>
      <dgm:spPr/>
      <dgm:t>
        <a:bodyPr/>
        <a:lstStyle/>
        <a:p>
          <a:endParaRPr lang="en-IN"/>
        </a:p>
      </dgm:t>
    </dgm:pt>
    <dgm:pt modelId="{8F75B4BD-2799-4212-9C85-7D04B5F5D426}">
      <dgm:prSet/>
      <dgm:spPr/>
      <dgm:t>
        <a:bodyPr/>
        <a:lstStyle/>
        <a:p>
          <a:r>
            <a:rPr lang="en-IN" dirty="0"/>
            <a:t>warnings.filterwarnings('ignore')</a:t>
          </a:r>
        </a:p>
      </dgm:t>
    </dgm:pt>
    <dgm:pt modelId="{8EAC65FD-7365-4C60-8247-8514F563FF46}" type="parTrans" cxnId="{33109CE1-59DF-4238-994E-67FC8D918121}">
      <dgm:prSet/>
      <dgm:spPr/>
      <dgm:t>
        <a:bodyPr/>
        <a:lstStyle/>
        <a:p>
          <a:endParaRPr lang="en-IN"/>
        </a:p>
      </dgm:t>
    </dgm:pt>
    <dgm:pt modelId="{BEDF1FA4-ECA2-40D1-85BD-241769CD73BA}" type="sibTrans" cxnId="{33109CE1-59DF-4238-994E-67FC8D918121}">
      <dgm:prSet/>
      <dgm:spPr/>
      <dgm:t>
        <a:bodyPr/>
        <a:lstStyle/>
        <a:p>
          <a:endParaRPr lang="en-IN"/>
        </a:p>
      </dgm:t>
    </dgm:pt>
    <dgm:pt modelId="{2FADF844-6DE9-4B0D-ADD4-A86EA0F7596A}" type="pres">
      <dgm:prSet presAssocID="{6FE7ACF7-49F8-41AA-A9CA-C77ADD348216}" presName="linear" presStyleCnt="0">
        <dgm:presLayoutVars>
          <dgm:animLvl val="lvl"/>
          <dgm:resizeHandles val="exact"/>
        </dgm:presLayoutVars>
      </dgm:prSet>
      <dgm:spPr/>
    </dgm:pt>
    <dgm:pt modelId="{3DD2DC38-687C-433A-9966-AD718EA4F78F}" type="pres">
      <dgm:prSet presAssocID="{AB618934-1BAE-41DB-AB91-C51ABD64C61F}" presName="parentText" presStyleLbl="node1" presStyleIdx="0" presStyleCnt="7">
        <dgm:presLayoutVars>
          <dgm:chMax val="0"/>
          <dgm:bulletEnabled val="1"/>
        </dgm:presLayoutVars>
      </dgm:prSet>
      <dgm:spPr/>
    </dgm:pt>
    <dgm:pt modelId="{10B7793A-81B7-428B-9212-116ECFF20199}" type="pres">
      <dgm:prSet presAssocID="{446CF78A-F970-44FD-9C02-C6656EFBFF8B}" presName="spacer" presStyleCnt="0"/>
      <dgm:spPr/>
    </dgm:pt>
    <dgm:pt modelId="{077DFFDB-3DF8-4203-80C0-E92388622E75}" type="pres">
      <dgm:prSet presAssocID="{12533471-3A9C-4358-9401-AB1F34098C2C}" presName="parentText" presStyleLbl="node1" presStyleIdx="1" presStyleCnt="7">
        <dgm:presLayoutVars>
          <dgm:chMax val="0"/>
          <dgm:bulletEnabled val="1"/>
        </dgm:presLayoutVars>
      </dgm:prSet>
      <dgm:spPr/>
    </dgm:pt>
    <dgm:pt modelId="{CFE81EC2-65F4-4FF7-ACDA-FD197AD95627}" type="pres">
      <dgm:prSet presAssocID="{FF17B5B2-1106-4DF3-93EF-66FBB8A385F9}" presName="spacer" presStyleCnt="0"/>
      <dgm:spPr/>
    </dgm:pt>
    <dgm:pt modelId="{5AA983AC-EB61-4864-B3FE-661ADC8D5CCC}" type="pres">
      <dgm:prSet presAssocID="{8DD5ECAB-C3C2-44A0-AE6B-CAB1D70A13FE}" presName="parentText" presStyleLbl="node1" presStyleIdx="2" presStyleCnt="7">
        <dgm:presLayoutVars>
          <dgm:chMax val="0"/>
          <dgm:bulletEnabled val="1"/>
        </dgm:presLayoutVars>
      </dgm:prSet>
      <dgm:spPr/>
    </dgm:pt>
    <dgm:pt modelId="{32D314FC-5A3F-4689-B047-CFD90A151D80}" type="pres">
      <dgm:prSet presAssocID="{A5D5CD67-5977-4F6A-86CC-FC5A3A5B7E49}" presName="spacer" presStyleCnt="0"/>
      <dgm:spPr/>
    </dgm:pt>
    <dgm:pt modelId="{63660FAA-F6EC-4641-9E5F-B69D793FA949}" type="pres">
      <dgm:prSet presAssocID="{CE57DCBB-69C5-4542-AC11-167DF9AB6D4B}" presName="parentText" presStyleLbl="node1" presStyleIdx="3" presStyleCnt="7">
        <dgm:presLayoutVars>
          <dgm:chMax val="0"/>
          <dgm:bulletEnabled val="1"/>
        </dgm:presLayoutVars>
      </dgm:prSet>
      <dgm:spPr/>
    </dgm:pt>
    <dgm:pt modelId="{3868C1EB-4E1C-4D3B-A205-E8E5EA30442A}" type="pres">
      <dgm:prSet presAssocID="{D755FC02-32D0-4547-9F68-26FF60866E07}" presName="spacer" presStyleCnt="0"/>
      <dgm:spPr/>
    </dgm:pt>
    <dgm:pt modelId="{74EB9D66-AB32-4642-B658-0A9E0260F72B}" type="pres">
      <dgm:prSet presAssocID="{57874C1E-FCFB-4522-83D2-303B7FC48504}" presName="parentText" presStyleLbl="node1" presStyleIdx="4" presStyleCnt="7">
        <dgm:presLayoutVars>
          <dgm:chMax val="0"/>
          <dgm:bulletEnabled val="1"/>
        </dgm:presLayoutVars>
      </dgm:prSet>
      <dgm:spPr/>
    </dgm:pt>
    <dgm:pt modelId="{782658B3-668E-4E13-B461-03D13111FF60}" type="pres">
      <dgm:prSet presAssocID="{63525416-85B3-4314-897C-24D57AB43F2B}" presName="spacer" presStyleCnt="0"/>
      <dgm:spPr/>
    </dgm:pt>
    <dgm:pt modelId="{AE96AC8E-A2F6-44EA-BBF9-EC9564ADCE42}" type="pres">
      <dgm:prSet presAssocID="{7853DC0A-69AA-475A-AB60-E175FC53F300}" presName="parentText" presStyleLbl="node1" presStyleIdx="5" presStyleCnt="7">
        <dgm:presLayoutVars>
          <dgm:chMax val="0"/>
          <dgm:bulletEnabled val="1"/>
        </dgm:presLayoutVars>
      </dgm:prSet>
      <dgm:spPr/>
    </dgm:pt>
    <dgm:pt modelId="{AFCD4D9A-0CEB-4B89-90D4-17D952AFEA07}" type="pres">
      <dgm:prSet presAssocID="{7F7FAB66-032A-4325-9371-F528006E1A21}" presName="spacer" presStyleCnt="0"/>
      <dgm:spPr/>
    </dgm:pt>
    <dgm:pt modelId="{A7C6B41D-BAE6-4F45-B865-C950ECADFDE6}" type="pres">
      <dgm:prSet presAssocID="{8F75B4BD-2799-4212-9C85-7D04B5F5D426}" presName="parentText" presStyleLbl="node1" presStyleIdx="6" presStyleCnt="7">
        <dgm:presLayoutVars>
          <dgm:chMax val="0"/>
          <dgm:bulletEnabled val="1"/>
        </dgm:presLayoutVars>
      </dgm:prSet>
      <dgm:spPr/>
    </dgm:pt>
  </dgm:ptLst>
  <dgm:cxnLst>
    <dgm:cxn modelId="{F2AA1513-B553-4612-8446-3D6CC786311C}" srcId="{6FE7ACF7-49F8-41AA-A9CA-C77ADD348216}" destId="{AB618934-1BAE-41DB-AB91-C51ABD64C61F}" srcOrd="0" destOrd="0" parTransId="{AE2C065D-F8BD-4F88-89D1-FAC602CA8DF8}" sibTransId="{446CF78A-F970-44FD-9C02-C6656EFBFF8B}"/>
    <dgm:cxn modelId="{205A5113-9FB0-4BAE-9B8C-EC24CB45233B}" srcId="{6FE7ACF7-49F8-41AA-A9CA-C77ADD348216}" destId="{7853DC0A-69AA-475A-AB60-E175FC53F300}" srcOrd="5" destOrd="0" parTransId="{A830A56E-AC91-422F-A682-E77F6681D2FB}" sibTransId="{7F7FAB66-032A-4325-9371-F528006E1A21}"/>
    <dgm:cxn modelId="{ACBB6E2E-27FE-4EF5-A5E5-672FCF6766F2}" srcId="{6FE7ACF7-49F8-41AA-A9CA-C77ADD348216}" destId="{CE57DCBB-69C5-4542-AC11-167DF9AB6D4B}" srcOrd="3" destOrd="0" parTransId="{B34D34DD-2E8E-4B69-BB32-EB4BAF0189CF}" sibTransId="{D755FC02-32D0-4547-9F68-26FF60866E07}"/>
    <dgm:cxn modelId="{9D8B6C44-3466-4492-8FFE-952A0526B254}" type="presOf" srcId="{12533471-3A9C-4358-9401-AB1F34098C2C}" destId="{077DFFDB-3DF8-4203-80C0-E92388622E75}" srcOrd="0" destOrd="0" presId="urn:microsoft.com/office/officeart/2005/8/layout/vList2"/>
    <dgm:cxn modelId="{A74FCD4B-F457-4607-9BD2-F59DD93B2DE4}" type="presOf" srcId="{8F75B4BD-2799-4212-9C85-7D04B5F5D426}" destId="{A7C6B41D-BAE6-4F45-B865-C950ECADFDE6}" srcOrd="0" destOrd="0" presId="urn:microsoft.com/office/officeart/2005/8/layout/vList2"/>
    <dgm:cxn modelId="{7A86906D-A96C-45FC-A940-2ACD36AD5079}" type="presOf" srcId="{57874C1E-FCFB-4522-83D2-303B7FC48504}" destId="{74EB9D66-AB32-4642-B658-0A9E0260F72B}" srcOrd="0" destOrd="0" presId="urn:microsoft.com/office/officeart/2005/8/layout/vList2"/>
    <dgm:cxn modelId="{1D3BFC54-FDF3-454F-A0B5-516A57082EC7}" type="presOf" srcId="{AB618934-1BAE-41DB-AB91-C51ABD64C61F}" destId="{3DD2DC38-687C-433A-9966-AD718EA4F78F}" srcOrd="0" destOrd="0" presId="urn:microsoft.com/office/officeart/2005/8/layout/vList2"/>
    <dgm:cxn modelId="{03E3B180-9AFB-4F17-B82F-197F0CD3EB5C}" srcId="{6FE7ACF7-49F8-41AA-A9CA-C77ADD348216}" destId="{8DD5ECAB-C3C2-44A0-AE6B-CAB1D70A13FE}" srcOrd="2" destOrd="0" parTransId="{287D919A-3E86-4938-B08C-A86E293E6B36}" sibTransId="{A5D5CD67-5977-4F6A-86CC-FC5A3A5B7E49}"/>
    <dgm:cxn modelId="{65D53FBF-C4BD-484D-96B5-9104059F1B92}" type="presOf" srcId="{8DD5ECAB-C3C2-44A0-AE6B-CAB1D70A13FE}" destId="{5AA983AC-EB61-4864-B3FE-661ADC8D5CCC}" srcOrd="0" destOrd="0" presId="urn:microsoft.com/office/officeart/2005/8/layout/vList2"/>
    <dgm:cxn modelId="{C1E4A2BF-E270-4095-98FC-A5BAAAFBCFEE}" type="presOf" srcId="{6FE7ACF7-49F8-41AA-A9CA-C77ADD348216}" destId="{2FADF844-6DE9-4B0D-ADD4-A86EA0F7596A}" srcOrd="0" destOrd="0" presId="urn:microsoft.com/office/officeart/2005/8/layout/vList2"/>
    <dgm:cxn modelId="{5A4990C3-8275-40F5-8CEC-B4A18FE01351}" type="presOf" srcId="{7853DC0A-69AA-475A-AB60-E175FC53F300}" destId="{AE96AC8E-A2F6-44EA-BBF9-EC9564ADCE42}" srcOrd="0" destOrd="0" presId="urn:microsoft.com/office/officeart/2005/8/layout/vList2"/>
    <dgm:cxn modelId="{99172DD3-5AC5-4A0B-A129-7CC865EFE76B}" srcId="{6FE7ACF7-49F8-41AA-A9CA-C77ADD348216}" destId="{12533471-3A9C-4358-9401-AB1F34098C2C}" srcOrd="1" destOrd="0" parTransId="{03963830-0CD4-4BD1-8D66-B96D3E7EE790}" sibTransId="{FF17B5B2-1106-4DF3-93EF-66FBB8A385F9}"/>
    <dgm:cxn modelId="{CCD3FADF-D8D5-43DA-98A5-7364FF2F57AC}" type="presOf" srcId="{CE57DCBB-69C5-4542-AC11-167DF9AB6D4B}" destId="{63660FAA-F6EC-4641-9E5F-B69D793FA949}" srcOrd="0" destOrd="0" presId="urn:microsoft.com/office/officeart/2005/8/layout/vList2"/>
    <dgm:cxn modelId="{33109CE1-59DF-4238-994E-67FC8D918121}" srcId="{6FE7ACF7-49F8-41AA-A9CA-C77ADD348216}" destId="{8F75B4BD-2799-4212-9C85-7D04B5F5D426}" srcOrd="6" destOrd="0" parTransId="{8EAC65FD-7365-4C60-8247-8514F563FF46}" sibTransId="{BEDF1FA4-ECA2-40D1-85BD-241769CD73BA}"/>
    <dgm:cxn modelId="{1B83E9F0-E4DE-4D48-9CE3-099741C02FEA}" srcId="{6FE7ACF7-49F8-41AA-A9CA-C77ADD348216}" destId="{57874C1E-FCFB-4522-83D2-303B7FC48504}" srcOrd="4" destOrd="0" parTransId="{9E8AD2B9-8D7B-45CF-84B0-A7BDB81E0CA4}" sibTransId="{63525416-85B3-4314-897C-24D57AB43F2B}"/>
    <dgm:cxn modelId="{558F2C0B-9B0C-4994-8B9B-C18E84795DBE}" type="presParOf" srcId="{2FADF844-6DE9-4B0D-ADD4-A86EA0F7596A}" destId="{3DD2DC38-687C-433A-9966-AD718EA4F78F}" srcOrd="0" destOrd="0" presId="urn:microsoft.com/office/officeart/2005/8/layout/vList2"/>
    <dgm:cxn modelId="{6C9D9592-6077-47C5-B57F-3ECB5979245B}" type="presParOf" srcId="{2FADF844-6DE9-4B0D-ADD4-A86EA0F7596A}" destId="{10B7793A-81B7-428B-9212-116ECFF20199}" srcOrd="1" destOrd="0" presId="urn:microsoft.com/office/officeart/2005/8/layout/vList2"/>
    <dgm:cxn modelId="{9CA42777-B83E-4EC0-9146-5AB88DDE0788}" type="presParOf" srcId="{2FADF844-6DE9-4B0D-ADD4-A86EA0F7596A}" destId="{077DFFDB-3DF8-4203-80C0-E92388622E75}" srcOrd="2" destOrd="0" presId="urn:microsoft.com/office/officeart/2005/8/layout/vList2"/>
    <dgm:cxn modelId="{473B87B1-0AAE-4F9A-B77B-AAABD14A9FCB}" type="presParOf" srcId="{2FADF844-6DE9-4B0D-ADD4-A86EA0F7596A}" destId="{CFE81EC2-65F4-4FF7-ACDA-FD197AD95627}" srcOrd="3" destOrd="0" presId="urn:microsoft.com/office/officeart/2005/8/layout/vList2"/>
    <dgm:cxn modelId="{9E3F4425-79F0-46E5-9D3B-47C78F554773}" type="presParOf" srcId="{2FADF844-6DE9-4B0D-ADD4-A86EA0F7596A}" destId="{5AA983AC-EB61-4864-B3FE-661ADC8D5CCC}" srcOrd="4" destOrd="0" presId="urn:microsoft.com/office/officeart/2005/8/layout/vList2"/>
    <dgm:cxn modelId="{FE1743EE-D7A3-4143-B834-CA79CB63F009}" type="presParOf" srcId="{2FADF844-6DE9-4B0D-ADD4-A86EA0F7596A}" destId="{32D314FC-5A3F-4689-B047-CFD90A151D80}" srcOrd="5" destOrd="0" presId="urn:microsoft.com/office/officeart/2005/8/layout/vList2"/>
    <dgm:cxn modelId="{D0C589E6-4363-402D-B23A-63F00F6D6215}" type="presParOf" srcId="{2FADF844-6DE9-4B0D-ADD4-A86EA0F7596A}" destId="{63660FAA-F6EC-4641-9E5F-B69D793FA949}" srcOrd="6" destOrd="0" presId="urn:microsoft.com/office/officeart/2005/8/layout/vList2"/>
    <dgm:cxn modelId="{4786BB19-9771-4F2B-8B85-362C17406C41}" type="presParOf" srcId="{2FADF844-6DE9-4B0D-ADD4-A86EA0F7596A}" destId="{3868C1EB-4E1C-4D3B-A205-E8E5EA30442A}" srcOrd="7" destOrd="0" presId="urn:microsoft.com/office/officeart/2005/8/layout/vList2"/>
    <dgm:cxn modelId="{01FAB728-50FD-42D2-AB2B-7CE1390AF7EA}" type="presParOf" srcId="{2FADF844-6DE9-4B0D-ADD4-A86EA0F7596A}" destId="{74EB9D66-AB32-4642-B658-0A9E0260F72B}" srcOrd="8" destOrd="0" presId="urn:microsoft.com/office/officeart/2005/8/layout/vList2"/>
    <dgm:cxn modelId="{FF368C33-9B9E-4CA2-8856-40085E163312}" type="presParOf" srcId="{2FADF844-6DE9-4B0D-ADD4-A86EA0F7596A}" destId="{782658B3-668E-4E13-B461-03D13111FF60}" srcOrd="9" destOrd="0" presId="urn:microsoft.com/office/officeart/2005/8/layout/vList2"/>
    <dgm:cxn modelId="{55BDE572-38BA-455F-ADD5-4C931D3E78DE}" type="presParOf" srcId="{2FADF844-6DE9-4B0D-ADD4-A86EA0F7596A}" destId="{AE96AC8E-A2F6-44EA-BBF9-EC9564ADCE42}" srcOrd="10" destOrd="0" presId="urn:microsoft.com/office/officeart/2005/8/layout/vList2"/>
    <dgm:cxn modelId="{4684C6E0-C309-415D-B8B8-323C95E778C6}" type="presParOf" srcId="{2FADF844-6DE9-4B0D-ADD4-A86EA0F7596A}" destId="{AFCD4D9A-0CEB-4B89-90D4-17D952AFEA07}" srcOrd="11" destOrd="0" presId="urn:microsoft.com/office/officeart/2005/8/layout/vList2"/>
    <dgm:cxn modelId="{3E7DEB77-61A4-4415-85DF-829C6388CD99}" type="presParOf" srcId="{2FADF844-6DE9-4B0D-ADD4-A86EA0F7596A}" destId="{A7C6B41D-BAE6-4F45-B865-C950ECADFDE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D457C-3273-42FF-973A-F006A66BA5B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5851523-EB26-48F1-970E-F412855E336E}">
      <dgm:prSet/>
      <dgm:spPr/>
      <dgm:t>
        <a:bodyPr/>
        <a:lstStyle/>
        <a:p>
          <a:r>
            <a:rPr lang="en-IN"/>
            <a:t>Pairplot</a:t>
          </a:r>
          <a:endParaRPr lang="en-US"/>
        </a:p>
      </dgm:t>
    </dgm:pt>
    <dgm:pt modelId="{E8A3CD0A-F278-45DD-B7A6-16FFD0B1AB4F}" type="parTrans" cxnId="{2D44CD3A-B923-474A-9A32-C56D75750B45}">
      <dgm:prSet/>
      <dgm:spPr/>
      <dgm:t>
        <a:bodyPr/>
        <a:lstStyle/>
        <a:p>
          <a:endParaRPr lang="en-US"/>
        </a:p>
      </dgm:t>
    </dgm:pt>
    <dgm:pt modelId="{38CA964A-AD03-4168-A57F-1B7FC4D52138}" type="sibTrans" cxnId="{2D44CD3A-B923-474A-9A32-C56D75750B45}">
      <dgm:prSet/>
      <dgm:spPr/>
      <dgm:t>
        <a:bodyPr/>
        <a:lstStyle/>
        <a:p>
          <a:endParaRPr lang="en-US"/>
        </a:p>
      </dgm:t>
    </dgm:pt>
    <dgm:pt modelId="{C7C6E0A9-3C6C-4A70-8102-4C36AAF2E27E}">
      <dgm:prSet/>
      <dgm:spPr/>
      <dgm:t>
        <a:bodyPr/>
        <a:lstStyle/>
        <a:p>
          <a:r>
            <a:rPr lang="en-IN"/>
            <a:t>Histogram with (Kernel Density Estimator)</a:t>
          </a:r>
          <a:endParaRPr lang="en-US"/>
        </a:p>
      </dgm:t>
    </dgm:pt>
    <dgm:pt modelId="{EB5EDD36-B1E9-4A0B-A7C1-5F6D906511D7}" type="parTrans" cxnId="{A77C63E9-9118-4D3B-8284-8ADDEDAE7238}">
      <dgm:prSet/>
      <dgm:spPr/>
      <dgm:t>
        <a:bodyPr/>
        <a:lstStyle/>
        <a:p>
          <a:endParaRPr lang="en-US"/>
        </a:p>
      </dgm:t>
    </dgm:pt>
    <dgm:pt modelId="{883E9CFD-E5E7-4EAE-AD18-CD52919AC64E}" type="sibTrans" cxnId="{A77C63E9-9118-4D3B-8284-8ADDEDAE7238}">
      <dgm:prSet/>
      <dgm:spPr/>
      <dgm:t>
        <a:bodyPr/>
        <a:lstStyle/>
        <a:p>
          <a:endParaRPr lang="en-US"/>
        </a:p>
      </dgm:t>
    </dgm:pt>
    <dgm:pt modelId="{C33D0537-0762-4640-B7EA-E1CEAC5F325C}">
      <dgm:prSet/>
      <dgm:spPr/>
      <dgm:t>
        <a:bodyPr/>
        <a:lstStyle/>
        <a:p>
          <a:r>
            <a:rPr lang="en-IN"/>
            <a:t>HeatMap</a:t>
          </a:r>
          <a:endParaRPr lang="en-US"/>
        </a:p>
      </dgm:t>
    </dgm:pt>
    <dgm:pt modelId="{83AC335D-CE04-4284-809B-3DEE1CEEF206}" type="parTrans" cxnId="{A1DB41EC-46B4-4021-9C46-3CC4C6290814}">
      <dgm:prSet/>
      <dgm:spPr/>
      <dgm:t>
        <a:bodyPr/>
        <a:lstStyle/>
        <a:p>
          <a:endParaRPr lang="en-US"/>
        </a:p>
      </dgm:t>
    </dgm:pt>
    <dgm:pt modelId="{7341F297-4055-4042-BF3F-A75A846B1B01}" type="sibTrans" cxnId="{A1DB41EC-46B4-4021-9C46-3CC4C6290814}">
      <dgm:prSet/>
      <dgm:spPr/>
      <dgm:t>
        <a:bodyPr/>
        <a:lstStyle/>
        <a:p>
          <a:endParaRPr lang="en-US"/>
        </a:p>
      </dgm:t>
    </dgm:pt>
    <dgm:pt modelId="{59B0C49C-7F87-44AC-A15E-726D0269F93A}">
      <dgm:prSet/>
      <dgm:spPr/>
      <dgm:t>
        <a:bodyPr/>
        <a:lstStyle/>
        <a:p>
          <a:r>
            <a:rPr lang="en-IN" dirty="0"/>
            <a:t>Boxplot</a:t>
          </a:r>
          <a:endParaRPr lang="en-US" dirty="0"/>
        </a:p>
      </dgm:t>
    </dgm:pt>
    <dgm:pt modelId="{3B6360B9-E6FD-4CDB-AE1E-DA2527D51177}" type="parTrans" cxnId="{28917E94-3A02-4A9F-BCA9-512EEB4AD3B2}">
      <dgm:prSet/>
      <dgm:spPr/>
      <dgm:t>
        <a:bodyPr/>
        <a:lstStyle/>
        <a:p>
          <a:endParaRPr lang="en-US"/>
        </a:p>
      </dgm:t>
    </dgm:pt>
    <dgm:pt modelId="{9B9ED088-2EC3-4FBB-B307-4048B6E9E306}" type="sibTrans" cxnId="{28917E94-3A02-4A9F-BCA9-512EEB4AD3B2}">
      <dgm:prSet/>
      <dgm:spPr/>
      <dgm:t>
        <a:bodyPr/>
        <a:lstStyle/>
        <a:p>
          <a:endParaRPr lang="en-US"/>
        </a:p>
      </dgm:t>
    </dgm:pt>
    <dgm:pt modelId="{72D8493C-383F-420F-9B32-F317959B89C0}">
      <dgm:prSet/>
      <dgm:spPr/>
      <dgm:t>
        <a:bodyPr/>
        <a:lstStyle/>
        <a:p>
          <a:r>
            <a:rPr lang="en-US" dirty="0"/>
            <a:t>Plotted Confusion Matrix</a:t>
          </a:r>
        </a:p>
      </dgm:t>
    </dgm:pt>
    <dgm:pt modelId="{27933ECF-7878-4A84-8F90-B295CBBAF79F}" type="parTrans" cxnId="{FACE20B2-C170-45A9-8867-5D48EBE1051F}">
      <dgm:prSet/>
      <dgm:spPr/>
      <dgm:t>
        <a:bodyPr/>
        <a:lstStyle/>
        <a:p>
          <a:endParaRPr lang="en-IN"/>
        </a:p>
      </dgm:t>
    </dgm:pt>
    <dgm:pt modelId="{3EE84C96-9D4E-4B2A-B61F-F1C76639E1B4}" type="sibTrans" cxnId="{FACE20B2-C170-45A9-8867-5D48EBE1051F}">
      <dgm:prSet/>
      <dgm:spPr/>
      <dgm:t>
        <a:bodyPr/>
        <a:lstStyle/>
        <a:p>
          <a:endParaRPr lang="en-IN"/>
        </a:p>
      </dgm:t>
    </dgm:pt>
    <dgm:pt modelId="{C8C20312-9FFD-4223-84B1-7A5476269785}">
      <dgm:prSet/>
      <dgm:spPr/>
      <dgm:t>
        <a:bodyPr/>
        <a:lstStyle/>
        <a:p>
          <a:r>
            <a:rPr lang="en-US" dirty="0"/>
            <a:t>Plotted ROC Curve</a:t>
          </a:r>
        </a:p>
      </dgm:t>
    </dgm:pt>
    <dgm:pt modelId="{41EF1400-B7C7-4157-B870-F290CECEB1D3}" type="parTrans" cxnId="{834DD5DF-06CD-44DC-B524-A9158C014413}">
      <dgm:prSet/>
      <dgm:spPr/>
      <dgm:t>
        <a:bodyPr/>
        <a:lstStyle/>
        <a:p>
          <a:endParaRPr lang="en-IN"/>
        </a:p>
      </dgm:t>
    </dgm:pt>
    <dgm:pt modelId="{7BBBD7F5-B0B8-46AA-B8AB-368B5E8313D3}" type="sibTrans" cxnId="{834DD5DF-06CD-44DC-B524-A9158C014413}">
      <dgm:prSet/>
      <dgm:spPr/>
      <dgm:t>
        <a:bodyPr/>
        <a:lstStyle/>
        <a:p>
          <a:endParaRPr lang="en-IN"/>
        </a:p>
      </dgm:t>
    </dgm:pt>
    <dgm:pt modelId="{767ACD47-4411-4E11-B34C-2A37D177878F}" type="pres">
      <dgm:prSet presAssocID="{A1DD457C-3273-42FF-973A-F006A66BA5BD}" presName="linear" presStyleCnt="0">
        <dgm:presLayoutVars>
          <dgm:animLvl val="lvl"/>
          <dgm:resizeHandles val="exact"/>
        </dgm:presLayoutVars>
      </dgm:prSet>
      <dgm:spPr/>
    </dgm:pt>
    <dgm:pt modelId="{C0855093-5ED4-493E-809C-B2454692F412}" type="pres">
      <dgm:prSet presAssocID="{D5851523-EB26-48F1-970E-F412855E336E}" presName="parentText" presStyleLbl="node1" presStyleIdx="0" presStyleCnt="6">
        <dgm:presLayoutVars>
          <dgm:chMax val="0"/>
          <dgm:bulletEnabled val="1"/>
        </dgm:presLayoutVars>
      </dgm:prSet>
      <dgm:spPr/>
    </dgm:pt>
    <dgm:pt modelId="{37C43E53-DAF9-456E-AC47-55CFB8E683BA}" type="pres">
      <dgm:prSet presAssocID="{38CA964A-AD03-4168-A57F-1B7FC4D52138}" presName="spacer" presStyleCnt="0"/>
      <dgm:spPr/>
    </dgm:pt>
    <dgm:pt modelId="{F1ADCD08-BE2C-4A2C-A6AF-1FE4A61B59C1}" type="pres">
      <dgm:prSet presAssocID="{C7C6E0A9-3C6C-4A70-8102-4C36AAF2E27E}" presName="parentText" presStyleLbl="node1" presStyleIdx="1" presStyleCnt="6">
        <dgm:presLayoutVars>
          <dgm:chMax val="0"/>
          <dgm:bulletEnabled val="1"/>
        </dgm:presLayoutVars>
      </dgm:prSet>
      <dgm:spPr/>
    </dgm:pt>
    <dgm:pt modelId="{ACC7C3A1-B78A-40CF-ABB0-D2A4C9EED5F0}" type="pres">
      <dgm:prSet presAssocID="{883E9CFD-E5E7-4EAE-AD18-CD52919AC64E}" presName="spacer" presStyleCnt="0"/>
      <dgm:spPr/>
    </dgm:pt>
    <dgm:pt modelId="{8B5E16BB-2301-4422-8DD0-0A700A6B041A}" type="pres">
      <dgm:prSet presAssocID="{C33D0537-0762-4640-B7EA-E1CEAC5F325C}" presName="parentText" presStyleLbl="node1" presStyleIdx="2" presStyleCnt="6">
        <dgm:presLayoutVars>
          <dgm:chMax val="0"/>
          <dgm:bulletEnabled val="1"/>
        </dgm:presLayoutVars>
      </dgm:prSet>
      <dgm:spPr/>
    </dgm:pt>
    <dgm:pt modelId="{B5D3F4F6-DB8F-47AB-A41E-FB44E5225F94}" type="pres">
      <dgm:prSet presAssocID="{7341F297-4055-4042-BF3F-A75A846B1B01}" presName="spacer" presStyleCnt="0"/>
      <dgm:spPr/>
    </dgm:pt>
    <dgm:pt modelId="{1D87C118-6BE9-4CC3-8AFE-9F302719BF71}" type="pres">
      <dgm:prSet presAssocID="{59B0C49C-7F87-44AC-A15E-726D0269F93A}" presName="parentText" presStyleLbl="node1" presStyleIdx="3" presStyleCnt="6">
        <dgm:presLayoutVars>
          <dgm:chMax val="0"/>
          <dgm:bulletEnabled val="1"/>
        </dgm:presLayoutVars>
      </dgm:prSet>
      <dgm:spPr/>
    </dgm:pt>
    <dgm:pt modelId="{9568A269-D208-43BD-8A8F-B92212DD4170}" type="pres">
      <dgm:prSet presAssocID="{9B9ED088-2EC3-4FBB-B307-4048B6E9E306}" presName="spacer" presStyleCnt="0"/>
      <dgm:spPr/>
    </dgm:pt>
    <dgm:pt modelId="{ACBE7ADB-F20B-48B6-B5A1-2FC5CCAA760D}" type="pres">
      <dgm:prSet presAssocID="{72D8493C-383F-420F-9B32-F317959B89C0}" presName="parentText" presStyleLbl="node1" presStyleIdx="4" presStyleCnt="6">
        <dgm:presLayoutVars>
          <dgm:chMax val="0"/>
          <dgm:bulletEnabled val="1"/>
        </dgm:presLayoutVars>
      </dgm:prSet>
      <dgm:spPr/>
    </dgm:pt>
    <dgm:pt modelId="{C6422EE1-8846-460A-BF55-44DBA3999C0B}" type="pres">
      <dgm:prSet presAssocID="{3EE84C96-9D4E-4B2A-B61F-F1C76639E1B4}" presName="spacer" presStyleCnt="0"/>
      <dgm:spPr/>
    </dgm:pt>
    <dgm:pt modelId="{C4522059-83C7-46E7-8D3E-33D3FA022DA3}" type="pres">
      <dgm:prSet presAssocID="{C8C20312-9FFD-4223-84B1-7A5476269785}" presName="parentText" presStyleLbl="node1" presStyleIdx="5" presStyleCnt="6">
        <dgm:presLayoutVars>
          <dgm:chMax val="0"/>
          <dgm:bulletEnabled val="1"/>
        </dgm:presLayoutVars>
      </dgm:prSet>
      <dgm:spPr/>
    </dgm:pt>
  </dgm:ptLst>
  <dgm:cxnLst>
    <dgm:cxn modelId="{BEE3AC0A-7D6D-40FD-B05A-B601B8D9250A}" type="presOf" srcId="{C33D0537-0762-4640-B7EA-E1CEAC5F325C}" destId="{8B5E16BB-2301-4422-8DD0-0A700A6B041A}" srcOrd="0" destOrd="0" presId="urn:microsoft.com/office/officeart/2005/8/layout/vList2"/>
    <dgm:cxn modelId="{2D44CD3A-B923-474A-9A32-C56D75750B45}" srcId="{A1DD457C-3273-42FF-973A-F006A66BA5BD}" destId="{D5851523-EB26-48F1-970E-F412855E336E}" srcOrd="0" destOrd="0" parTransId="{E8A3CD0A-F278-45DD-B7A6-16FFD0B1AB4F}" sibTransId="{38CA964A-AD03-4168-A57F-1B7FC4D52138}"/>
    <dgm:cxn modelId="{C0427A89-327C-49AD-9DCA-7A1D902021FF}" type="presOf" srcId="{59B0C49C-7F87-44AC-A15E-726D0269F93A}" destId="{1D87C118-6BE9-4CC3-8AFE-9F302719BF71}" srcOrd="0" destOrd="0" presId="urn:microsoft.com/office/officeart/2005/8/layout/vList2"/>
    <dgm:cxn modelId="{28917E94-3A02-4A9F-BCA9-512EEB4AD3B2}" srcId="{A1DD457C-3273-42FF-973A-F006A66BA5BD}" destId="{59B0C49C-7F87-44AC-A15E-726D0269F93A}" srcOrd="3" destOrd="0" parTransId="{3B6360B9-E6FD-4CDB-AE1E-DA2527D51177}" sibTransId="{9B9ED088-2EC3-4FBB-B307-4048B6E9E306}"/>
    <dgm:cxn modelId="{0DAE8BB1-023B-4478-9002-DF976264829E}" type="presOf" srcId="{C7C6E0A9-3C6C-4A70-8102-4C36AAF2E27E}" destId="{F1ADCD08-BE2C-4A2C-A6AF-1FE4A61B59C1}" srcOrd="0" destOrd="0" presId="urn:microsoft.com/office/officeart/2005/8/layout/vList2"/>
    <dgm:cxn modelId="{B59500B2-C5D3-47AC-8E48-5BC2927DB6C6}" type="presOf" srcId="{A1DD457C-3273-42FF-973A-F006A66BA5BD}" destId="{767ACD47-4411-4E11-B34C-2A37D177878F}" srcOrd="0" destOrd="0" presId="urn:microsoft.com/office/officeart/2005/8/layout/vList2"/>
    <dgm:cxn modelId="{FACE20B2-C170-45A9-8867-5D48EBE1051F}" srcId="{A1DD457C-3273-42FF-973A-F006A66BA5BD}" destId="{72D8493C-383F-420F-9B32-F317959B89C0}" srcOrd="4" destOrd="0" parTransId="{27933ECF-7878-4A84-8F90-B295CBBAF79F}" sibTransId="{3EE84C96-9D4E-4B2A-B61F-F1C76639E1B4}"/>
    <dgm:cxn modelId="{A205D0D4-DCB1-4E85-847D-7C6BEB98B00E}" type="presOf" srcId="{C8C20312-9FFD-4223-84B1-7A5476269785}" destId="{C4522059-83C7-46E7-8D3E-33D3FA022DA3}" srcOrd="0" destOrd="0" presId="urn:microsoft.com/office/officeart/2005/8/layout/vList2"/>
    <dgm:cxn modelId="{BE5DD3D4-F870-4734-A75A-04566216C774}" type="presOf" srcId="{72D8493C-383F-420F-9B32-F317959B89C0}" destId="{ACBE7ADB-F20B-48B6-B5A1-2FC5CCAA760D}" srcOrd="0" destOrd="0" presId="urn:microsoft.com/office/officeart/2005/8/layout/vList2"/>
    <dgm:cxn modelId="{834DD5DF-06CD-44DC-B524-A9158C014413}" srcId="{A1DD457C-3273-42FF-973A-F006A66BA5BD}" destId="{C8C20312-9FFD-4223-84B1-7A5476269785}" srcOrd="5" destOrd="0" parTransId="{41EF1400-B7C7-4157-B870-F290CECEB1D3}" sibTransId="{7BBBD7F5-B0B8-46AA-B8AB-368B5E8313D3}"/>
    <dgm:cxn modelId="{A77C63E9-9118-4D3B-8284-8ADDEDAE7238}" srcId="{A1DD457C-3273-42FF-973A-F006A66BA5BD}" destId="{C7C6E0A9-3C6C-4A70-8102-4C36AAF2E27E}" srcOrd="1" destOrd="0" parTransId="{EB5EDD36-B1E9-4A0B-A7C1-5F6D906511D7}" sibTransId="{883E9CFD-E5E7-4EAE-AD18-CD52919AC64E}"/>
    <dgm:cxn modelId="{A1DB41EC-46B4-4021-9C46-3CC4C6290814}" srcId="{A1DD457C-3273-42FF-973A-F006A66BA5BD}" destId="{C33D0537-0762-4640-B7EA-E1CEAC5F325C}" srcOrd="2" destOrd="0" parTransId="{83AC335D-CE04-4284-809B-3DEE1CEEF206}" sibTransId="{7341F297-4055-4042-BF3F-A75A846B1B01}"/>
    <dgm:cxn modelId="{641A38EF-8B66-4D1C-B0AC-599DF9E194FD}" type="presOf" srcId="{D5851523-EB26-48F1-970E-F412855E336E}" destId="{C0855093-5ED4-493E-809C-B2454692F412}" srcOrd="0" destOrd="0" presId="urn:microsoft.com/office/officeart/2005/8/layout/vList2"/>
    <dgm:cxn modelId="{F391E752-20AA-4F40-A8D0-2EE8EC2F73A3}" type="presParOf" srcId="{767ACD47-4411-4E11-B34C-2A37D177878F}" destId="{C0855093-5ED4-493E-809C-B2454692F412}" srcOrd="0" destOrd="0" presId="urn:microsoft.com/office/officeart/2005/8/layout/vList2"/>
    <dgm:cxn modelId="{9FAC09C0-5E91-4B1E-AFE7-FFB25BB86CF7}" type="presParOf" srcId="{767ACD47-4411-4E11-B34C-2A37D177878F}" destId="{37C43E53-DAF9-456E-AC47-55CFB8E683BA}" srcOrd="1" destOrd="0" presId="urn:microsoft.com/office/officeart/2005/8/layout/vList2"/>
    <dgm:cxn modelId="{875D9E25-0D1F-4DAC-A887-370D2E54084C}" type="presParOf" srcId="{767ACD47-4411-4E11-B34C-2A37D177878F}" destId="{F1ADCD08-BE2C-4A2C-A6AF-1FE4A61B59C1}" srcOrd="2" destOrd="0" presId="urn:microsoft.com/office/officeart/2005/8/layout/vList2"/>
    <dgm:cxn modelId="{F1EC708E-12AF-40B3-A4B9-917EB008CA0D}" type="presParOf" srcId="{767ACD47-4411-4E11-B34C-2A37D177878F}" destId="{ACC7C3A1-B78A-40CF-ABB0-D2A4C9EED5F0}" srcOrd="3" destOrd="0" presId="urn:microsoft.com/office/officeart/2005/8/layout/vList2"/>
    <dgm:cxn modelId="{B30493FC-655F-4089-9A33-244D85022479}" type="presParOf" srcId="{767ACD47-4411-4E11-B34C-2A37D177878F}" destId="{8B5E16BB-2301-4422-8DD0-0A700A6B041A}" srcOrd="4" destOrd="0" presId="urn:microsoft.com/office/officeart/2005/8/layout/vList2"/>
    <dgm:cxn modelId="{1438A127-3E65-46CB-A4EB-60B522193AA1}" type="presParOf" srcId="{767ACD47-4411-4E11-B34C-2A37D177878F}" destId="{B5D3F4F6-DB8F-47AB-A41E-FB44E5225F94}" srcOrd="5" destOrd="0" presId="urn:microsoft.com/office/officeart/2005/8/layout/vList2"/>
    <dgm:cxn modelId="{55C3B33D-6D04-4099-8802-B67E6C020618}" type="presParOf" srcId="{767ACD47-4411-4E11-B34C-2A37D177878F}" destId="{1D87C118-6BE9-4CC3-8AFE-9F302719BF71}" srcOrd="6" destOrd="0" presId="urn:microsoft.com/office/officeart/2005/8/layout/vList2"/>
    <dgm:cxn modelId="{CAF9852B-3A2A-43AF-BB2A-3752A8546DE6}" type="presParOf" srcId="{767ACD47-4411-4E11-B34C-2A37D177878F}" destId="{9568A269-D208-43BD-8A8F-B92212DD4170}" srcOrd="7" destOrd="0" presId="urn:microsoft.com/office/officeart/2005/8/layout/vList2"/>
    <dgm:cxn modelId="{D85165C5-F064-44DA-A150-6F9B5E673642}" type="presParOf" srcId="{767ACD47-4411-4E11-B34C-2A37D177878F}" destId="{ACBE7ADB-F20B-48B6-B5A1-2FC5CCAA760D}" srcOrd="8" destOrd="0" presId="urn:microsoft.com/office/officeart/2005/8/layout/vList2"/>
    <dgm:cxn modelId="{9E46416D-AA7B-4260-B6EC-83F9D03DF4A2}" type="presParOf" srcId="{767ACD47-4411-4E11-B34C-2A37D177878F}" destId="{C6422EE1-8846-460A-BF55-44DBA3999C0B}" srcOrd="9" destOrd="0" presId="urn:microsoft.com/office/officeart/2005/8/layout/vList2"/>
    <dgm:cxn modelId="{1C22D5BD-B401-473D-8914-FF42E9606CEB}" type="presParOf" srcId="{767ACD47-4411-4E11-B34C-2A37D177878F}" destId="{C4522059-83C7-46E7-8D3E-33D3FA022DA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530C7-B3B9-4889-BF75-EB8CB8F8E9D8}">
      <dsp:nvSpPr>
        <dsp:cNvPr id="0" name=""/>
        <dsp:cNvSpPr/>
      </dsp:nvSpPr>
      <dsp:spPr>
        <a:xfrm>
          <a:off x="287912" y="535"/>
          <a:ext cx="2756380" cy="165382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Gathered Data</a:t>
          </a:r>
          <a:endParaRPr lang="en-US" sz="3000" kern="1200"/>
        </a:p>
      </dsp:txBody>
      <dsp:txXfrm>
        <a:off x="287912" y="535"/>
        <a:ext cx="2756380" cy="1653828"/>
      </dsp:txXfrm>
    </dsp:sp>
    <dsp:sp modelId="{1B517190-9931-437A-AA89-6A06C0AD5D20}">
      <dsp:nvSpPr>
        <dsp:cNvPr id="0" name=""/>
        <dsp:cNvSpPr/>
      </dsp:nvSpPr>
      <dsp:spPr>
        <a:xfrm>
          <a:off x="3319931" y="535"/>
          <a:ext cx="2756380" cy="1653828"/>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EDA(Exploratory Data Analysis)</a:t>
          </a:r>
          <a:endParaRPr lang="en-US" sz="3000" kern="1200"/>
        </a:p>
      </dsp:txBody>
      <dsp:txXfrm>
        <a:off x="3319931" y="535"/>
        <a:ext cx="2756380" cy="1653828"/>
      </dsp:txXfrm>
    </dsp:sp>
    <dsp:sp modelId="{A1B5320C-B828-4AD0-99D7-D748D400384D}">
      <dsp:nvSpPr>
        <dsp:cNvPr id="0" name=""/>
        <dsp:cNvSpPr/>
      </dsp:nvSpPr>
      <dsp:spPr>
        <a:xfrm>
          <a:off x="287912" y="1930001"/>
          <a:ext cx="2756380" cy="165382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Feature Engineering</a:t>
          </a:r>
          <a:endParaRPr lang="en-US" sz="3000" kern="1200" dirty="0"/>
        </a:p>
      </dsp:txBody>
      <dsp:txXfrm>
        <a:off x="287912" y="1930001"/>
        <a:ext cx="2756380" cy="1653828"/>
      </dsp:txXfrm>
    </dsp:sp>
    <dsp:sp modelId="{813C038C-86E0-4070-A033-65CA35AA7B12}">
      <dsp:nvSpPr>
        <dsp:cNvPr id="0" name=""/>
        <dsp:cNvSpPr/>
      </dsp:nvSpPr>
      <dsp:spPr>
        <a:xfrm>
          <a:off x="3319931" y="1930001"/>
          <a:ext cx="2756380" cy="1653828"/>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Training And Testing Data</a:t>
          </a:r>
          <a:endParaRPr lang="en-US" sz="3000" kern="1200" dirty="0"/>
        </a:p>
      </dsp:txBody>
      <dsp:txXfrm>
        <a:off x="3319931" y="1930001"/>
        <a:ext cx="2756380" cy="1653828"/>
      </dsp:txXfrm>
    </dsp:sp>
    <dsp:sp modelId="{9AEB6DBA-7428-4A1D-8AD6-AD461B88927A}">
      <dsp:nvSpPr>
        <dsp:cNvPr id="0" name=""/>
        <dsp:cNvSpPr/>
      </dsp:nvSpPr>
      <dsp:spPr>
        <a:xfrm>
          <a:off x="1803921" y="3859468"/>
          <a:ext cx="2756380" cy="165382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t>Report</a:t>
          </a:r>
          <a:endParaRPr lang="en-US" sz="3000" kern="1200" dirty="0"/>
        </a:p>
      </dsp:txBody>
      <dsp:txXfrm>
        <a:off x="1803921" y="3859468"/>
        <a:ext cx="2756380" cy="1653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2911C-3707-40DB-AB65-70F958F82D3F}">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02845F-6ECD-4FE8-BF10-7E1E0D2D962D}">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E62B8E-54F3-4CBA-808B-A0D0B5D45C11}">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ctr" defTabSz="1066800">
            <a:lnSpc>
              <a:spcPct val="100000"/>
            </a:lnSpc>
            <a:spcBef>
              <a:spcPct val="0"/>
            </a:spcBef>
            <a:spcAft>
              <a:spcPct val="35000"/>
            </a:spcAft>
            <a:buNone/>
          </a:pPr>
          <a:r>
            <a:rPr lang="en-US" sz="2400" kern="1200" dirty="0"/>
            <a:t>This dataset was obtained from the UCI Dataset Repository.</a:t>
          </a:r>
        </a:p>
      </dsp:txBody>
      <dsp:txXfrm>
        <a:off x="1939533" y="717"/>
        <a:ext cx="4362067" cy="1679249"/>
      </dsp:txXfrm>
    </dsp:sp>
    <dsp:sp modelId="{E3543CE9-9281-4535-8F4C-87694E4F2EA8}">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E1CD9-25DE-477C-A0AC-F7877D13705C}">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8994A-7C9B-4746-B013-34D39FDDFBC8}">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ctr" defTabSz="1066800">
            <a:lnSpc>
              <a:spcPct val="100000"/>
            </a:lnSpc>
            <a:spcBef>
              <a:spcPct val="0"/>
            </a:spcBef>
            <a:spcAft>
              <a:spcPct val="35000"/>
            </a:spcAft>
            <a:buNone/>
          </a:pPr>
          <a:r>
            <a:rPr lang="en-US" sz="2400" b="0" kern="1200" dirty="0"/>
            <a:t>This website is for educational purposes, and it contains numerous datasets.</a:t>
          </a:r>
        </a:p>
      </dsp:txBody>
      <dsp:txXfrm>
        <a:off x="1939533" y="2099779"/>
        <a:ext cx="4362067" cy="1679249"/>
      </dsp:txXfrm>
    </dsp:sp>
    <dsp:sp modelId="{82F7A639-C57B-4BB0-B7D7-2F5149B28E44}">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DD02BE-44FF-45FE-8A07-AE7C35AA5591}">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7DB59-311B-42C8-BF2A-90DC3A5DE228}">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ctr" defTabSz="1066800">
            <a:lnSpc>
              <a:spcPct val="100000"/>
            </a:lnSpc>
            <a:spcBef>
              <a:spcPct val="0"/>
            </a:spcBef>
            <a:spcAft>
              <a:spcPct val="35000"/>
            </a:spcAft>
            <a:buNone/>
          </a:pPr>
          <a:r>
            <a:rPr lang="en-US" sz="2400" kern="1200" dirty="0"/>
            <a:t>The dataset "Bank Note Authentication" is a classification problem dataset.</a:t>
          </a:r>
        </a:p>
      </dsp:txBody>
      <dsp:txXfrm>
        <a:off x="1939533" y="4198841"/>
        <a:ext cx="4362067" cy="1679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2DC38-687C-433A-9966-AD718EA4F78F}">
      <dsp:nvSpPr>
        <dsp:cNvPr id="0" name=""/>
        <dsp:cNvSpPr/>
      </dsp:nvSpPr>
      <dsp:spPr>
        <a:xfrm>
          <a:off x="0" y="69191"/>
          <a:ext cx="6301601" cy="743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import numpy as np</a:t>
          </a:r>
          <a:endParaRPr lang="en-US" sz="3100" kern="1200"/>
        </a:p>
      </dsp:txBody>
      <dsp:txXfrm>
        <a:off x="36296" y="105487"/>
        <a:ext cx="6229009" cy="670943"/>
      </dsp:txXfrm>
    </dsp:sp>
    <dsp:sp modelId="{077DFFDB-3DF8-4203-80C0-E92388622E75}">
      <dsp:nvSpPr>
        <dsp:cNvPr id="0" name=""/>
        <dsp:cNvSpPr/>
      </dsp:nvSpPr>
      <dsp:spPr>
        <a:xfrm>
          <a:off x="0" y="902006"/>
          <a:ext cx="6301601" cy="74353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import pandas as pd</a:t>
          </a:r>
          <a:endParaRPr lang="en-US" sz="3100" kern="1200"/>
        </a:p>
      </dsp:txBody>
      <dsp:txXfrm>
        <a:off x="36296" y="938302"/>
        <a:ext cx="6229009" cy="670943"/>
      </dsp:txXfrm>
    </dsp:sp>
    <dsp:sp modelId="{5AA983AC-EB61-4864-B3FE-661ADC8D5CCC}">
      <dsp:nvSpPr>
        <dsp:cNvPr id="0" name=""/>
        <dsp:cNvSpPr/>
      </dsp:nvSpPr>
      <dsp:spPr>
        <a:xfrm>
          <a:off x="0" y="1734822"/>
          <a:ext cx="6301601" cy="74353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import matplotlib.pyplot as plt</a:t>
          </a:r>
          <a:endParaRPr lang="en-US" sz="3100" kern="1200"/>
        </a:p>
      </dsp:txBody>
      <dsp:txXfrm>
        <a:off x="36296" y="1771118"/>
        <a:ext cx="6229009" cy="670943"/>
      </dsp:txXfrm>
    </dsp:sp>
    <dsp:sp modelId="{63660FAA-F6EC-4641-9E5F-B69D793FA949}">
      <dsp:nvSpPr>
        <dsp:cNvPr id="0" name=""/>
        <dsp:cNvSpPr/>
      </dsp:nvSpPr>
      <dsp:spPr>
        <a:xfrm>
          <a:off x="0" y="2567637"/>
          <a:ext cx="6301601" cy="74353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%matplotlib inline</a:t>
          </a:r>
          <a:endParaRPr lang="en-US" sz="3100" kern="1200" dirty="0"/>
        </a:p>
      </dsp:txBody>
      <dsp:txXfrm>
        <a:off x="36296" y="2603933"/>
        <a:ext cx="6229009" cy="670943"/>
      </dsp:txXfrm>
    </dsp:sp>
    <dsp:sp modelId="{74EB9D66-AB32-4642-B658-0A9E0260F72B}">
      <dsp:nvSpPr>
        <dsp:cNvPr id="0" name=""/>
        <dsp:cNvSpPr/>
      </dsp:nvSpPr>
      <dsp:spPr>
        <a:xfrm>
          <a:off x="0" y="3400452"/>
          <a:ext cx="6301601" cy="74353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import seaborn as sns</a:t>
          </a:r>
        </a:p>
      </dsp:txBody>
      <dsp:txXfrm>
        <a:off x="36296" y="3436748"/>
        <a:ext cx="6229009" cy="670943"/>
      </dsp:txXfrm>
    </dsp:sp>
    <dsp:sp modelId="{AE96AC8E-A2F6-44EA-BBF9-EC9564ADCE42}">
      <dsp:nvSpPr>
        <dsp:cNvPr id="0" name=""/>
        <dsp:cNvSpPr/>
      </dsp:nvSpPr>
      <dsp:spPr>
        <a:xfrm>
          <a:off x="0" y="4233267"/>
          <a:ext cx="6301601" cy="74353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import warnings</a:t>
          </a:r>
        </a:p>
      </dsp:txBody>
      <dsp:txXfrm>
        <a:off x="36296" y="4269563"/>
        <a:ext cx="6229009" cy="670943"/>
      </dsp:txXfrm>
    </dsp:sp>
    <dsp:sp modelId="{A7C6B41D-BAE6-4F45-B865-C950ECADFDE6}">
      <dsp:nvSpPr>
        <dsp:cNvPr id="0" name=""/>
        <dsp:cNvSpPr/>
      </dsp:nvSpPr>
      <dsp:spPr>
        <a:xfrm>
          <a:off x="0" y="5066082"/>
          <a:ext cx="6301601" cy="74353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dirty="0"/>
            <a:t>warnings.filterwarnings('ignore')</a:t>
          </a:r>
        </a:p>
      </dsp:txBody>
      <dsp:txXfrm>
        <a:off x="36296" y="5102378"/>
        <a:ext cx="6229009"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55093-5ED4-493E-809C-B2454692F412}">
      <dsp:nvSpPr>
        <dsp:cNvPr id="0" name=""/>
        <dsp:cNvSpPr/>
      </dsp:nvSpPr>
      <dsp:spPr>
        <a:xfrm>
          <a:off x="0" y="802219"/>
          <a:ext cx="6301601"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Pairplot</a:t>
          </a:r>
          <a:endParaRPr lang="en-US" sz="2700" kern="1200"/>
        </a:p>
      </dsp:txBody>
      <dsp:txXfrm>
        <a:off x="31613" y="833832"/>
        <a:ext cx="6238375" cy="584369"/>
      </dsp:txXfrm>
    </dsp:sp>
    <dsp:sp modelId="{F1ADCD08-BE2C-4A2C-A6AF-1FE4A61B59C1}">
      <dsp:nvSpPr>
        <dsp:cNvPr id="0" name=""/>
        <dsp:cNvSpPr/>
      </dsp:nvSpPr>
      <dsp:spPr>
        <a:xfrm>
          <a:off x="0" y="1527574"/>
          <a:ext cx="6301601"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Histogram with (Kernel Density Estimator)</a:t>
          </a:r>
          <a:endParaRPr lang="en-US" sz="2700" kern="1200"/>
        </a:p>
      </dsp:txBody>
      <dsp:txXfrm>
        <a:off x="31613" y="1559187"/>
        <a:ext cx="6238375" cy="584369"/>
      </dsp:txXfrm>
    </dsp:sp>
    <dsp:sp modelId="{8B5E16BB-2301-4422-8DD0-0A700A6B041A}">
      <dsp:nvSpPr>
        <dsp:cNvPr id="0" name=""/>
        <dsp:cNvSpPr/>
      </dsp:nvSpPr>
      <dsp:spPr>
        <a:xfrm>
          <a:off x="0" y="2252929"/>
          <a:ext cx="6301601"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HeatMap</a:t>
          </a:r>
          <a:endParaRPr lang="en-US" sz="2700" kern="1200"/>
        </a:p>
      </dsp:txBody>
      <dsp:txXfrm>
        <a:off x="31613" y="2284542"/>
        <a:ext cx="6238375" cy="584369"/>
      </dsp:txXfrm>
    </dsp:sp>
    <dsp:sp modelId="{1D87C118-6BE9-4CC3-8AFE-9F302719BF71}">
      <dsp:nvSpPr>
        <dsp:cNvPr id="0" name=""/>
        <dsp:cNvSpPr/>
      </dsp:nvSpPr>
      <dsp:spPr>
        <a:xfrm>
          <a:off x="0" y="2978284"/>
          <a:ext cx="6301601"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t>Boxplot</a:t>
          </a:r>
          <a:endParaRPr lang="en-US" sz="2700" kern="1200" dirty="0"/>
        </a:p>
      </dsp:txBody>
      <dsp:txXfrm>
        <a:off x="31613" y="3009897"/>
        <a:ext cx="6238375" cy="584369"/>
      </dsp:txXfrm>
    </dsp:sp>
    <dsp:sp modelId="{ACBE7ADB-F20B-48B6-B5A1-2FC5CCAA760D}">
      <dsp:nvSpPr>
        <dsp:cNvPr id="0" name=""/>
        <dsp:cNvSpPr/>
      </dsp:nvSpPr>
      <dsp:spPr>
        <a:xfrm>
          <a:off x="0" y="3703639"/>
          <a:ext cx="6301601"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Plotted Confusion Matrix</a:t>
          </a:r>
        </a:p>
      </dsp:txBody>
      <dsp:txXfrm>
        <a:off x="31613" y="3735252"/>
        <a:ext cx="6238375" cy="584369"/>
      </dsp:txXfrm>
    </dsp:sp>
    <dsp:sp modelId="{C4522059-83C7-46E7-8D3E-33D3FA022DA3}">
      <dsp:nvSpPr>
        <dsp:cNvPr id="0" name=""/>
        <dsp:cNvSpPr/>
      </dsp:nvSpPr>
      <dsp:spPr>
        <a:xfrm>
          <a:off x="0" y="4428994"/>
          <a:ext cx="6301601"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Plotted ROC Curve</a:t>
          </a:r>
        </a:p>
      </dsp:txBody>
      <dsp:txXfrm>
        <a:off x="31613" y="4460607"/>
        <a:ext cx="6238375"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D61D-F57D-1ABE-09D8-AD4039263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39738-0C01-9B40-5060-DF065B40B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4FD4EF-2622-204F-2F90-C610E313A2B8}"/>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29432929-A463-0A24-F177-B143D3D87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A2A9B-5819-C314-CBBC-A0CBB7899EA5}"/>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53299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D29A-B515-8EC3-98AF-230DC74B35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26643-A2F0-1EE3-301B-17CB2E2A19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6763F3-D6B3-1B4D-05AE-34F06C3BCE5A}"/>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46B0463E-2EE5-0E9B-5659-1FC1A7603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3DBB21-9FB6-1648-AABC-B5FA9EC6E06F}"/>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87173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2405F-E917-F7D9-3575-462C6DCB1C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0F0EEA-A982-E056-2333-F9999FB15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A9AC1-07E0-0487-4C62-C80C208D7785}"/>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73DC86B0-35BB-2D8E-E7B5-AF3ADDBAD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6FBB3-C03E-C497-5F95-C9DA0DA2D25A}"/>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54613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8370-D778-B11A-71D2-63225AF227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1841F-79E9-5130-E8A5-3CCDA488EA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A0B9C-E501-8531-06A7-8E4BC0A71010}"/>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A622FF8D-C7B9-1951-ED41-5E3B94840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6EEED-AE6D-F338-18FB-C00F9A5266D6}"/>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35137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2A60-C244-C17C-E23F-3FFDA2FEA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E43564-7452-9CBB-EE49-E4D01E02E9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5AD9D-E667-CFFD-42E7-4D28313BBC5B}"/>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41882539-42AA-29BA-8DB3-55879C837A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46FE3-ED74-E275-03DE-50305DBCBEA7}"/>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128832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547E-0451-0BD8-371C-42CC6002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156F61-1659-2A30-468F-C3DB96588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A930DC-3D72-D767-B85E-F2FB1672C9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E11D85-A04E-62E1-D12B-E751B8DE2427}"/>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6" name="Footer Placeholder 5">
            <a:extLst>
              <a:ext uri="{FF2B5EF4-FFF2-40B4-BE49-F238E27FC236}">
                <a16:creationId xmlns:a16="http://schemas.microsoft.com/office/drawing/2014/main" id="{7BFA7237-2545-646B-4C1F-87D3D4098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B8A3A-45A1-6531-7BC5-D6181FB299CB}"/>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304054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24CB-8AC7-12FB-9698-3C570559D4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61B25-498D-1AB8-46C2-B65A4A1D0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A6BC5-A981-9BB2-0EB2-0269BA30D6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524A63-9A4D-8EE2-5F17-E5806F372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E99E1-96A8-BF1A-81EB-14444439B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7624FA-568B-C1AA-754B-BD82028CE728}"/>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8" name="Footer Placeholder 7">
            <a:extLst>
              <a:ext uri="{FF2B5EF4-FFF2-40B4-BE49-F238E27FC236}">
                <a16:creationId xmlns:a16="http://schemas.microsoft.com/office/drawing/2014/main" id="{4D0C5FC8-FF41-2BEE-7D43-B5B5AC70EE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AF4A62-DF6B-C87F-C8BA-1ED506736647}"/>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93033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166C-ADC7-BE01-C7E7-6EAD5D2123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C24ADE-E57E-1B70-F954-584385D1C95E}"/>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4" name="Footer Placeholder 3">
            <a:extLst>
              <a:ext uri="{FF2B5EF4-FFF2-40B4-BE49-F238E27FC236}">
                <a16:creationId xmlns:a16="http://schemas.microsoft.com/office/drawing/2014/main" id="{F59154AA-7E07-B4BA-BF08-1AC4CDC8F3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32CC33-6202-B9D4-3F68-03DF1D70C256}"/>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1437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28A95-EECB-5F17-D747-096DBE6197BA}"/>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3" name="Footer Placeholder 2">
            <a:extLst>
              <a:ext uri="{FF2B5EF4-FFF2-40B4-BE49-F238E27FC236}">
                <a16:creationId xmlns:a16="http://schemas.microsoft.com/office/drawing/2014/main" id="{5EB422BC-4CC8-C49C-5EDC-1A0B10DC32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05F377-EF91-E27E-4FA8-4761E7AA16CE}"/>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09267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0DFD-A3A4-2FAC-5D0C-D30E6C44F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4B5CEE-452C-F9E2-BD23-98AB20966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8275D-5EFA-20FF-5A84-70F634D0B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142EC-2085-AF47-D250-9EEAC87A0D93}"/>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6" name="Footer Placeholder 5">
            <a:extLst>
              <a:ext uri="{FF2B5EF4-FFF2-40B4-BE49-F238E27FC236}">
                <a16:creationId xmlns:a16="http://schemas.microsoft.com/office/drawing/2014/main" id="{4F40EEF7-908A-C728-79D7-9CC5209FC2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32B41-09AC-2465-776C-E83DB05667F2}"/>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369789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29FB-3854-8766-142A-90B07EA3B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29EEBB-94E3-162A-4352-E281630C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BF444B-5468-7AFC-7609-99BDFCBA6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30BF4-42DC-DEF5-664F-FB12E837D8E1}"/>
              </a:ext>
            </a:extLst>
          </p:cNvPr>
          <p:cNvSpPr>
            <a:spLocks noGrp="1"/>
          </p:cNvSpPr>
          <p:nvPr>
            <p:ph type="dt" sz="half" idx="10"/>
          </p:nvPr>
        </p:nvSpPr>
        <p:spPr/>
        <p:txBody>
          <a:bodyPr/>
          <a:lstStyle/>
          <a:p>
            <a:fld id="{171A8BAC-CBA3-4591-BADB-6F5438372723}" type="datetimeFigureOut">
              <a:rPr lang="en-IN" smtClean="0"/>
              <a:t>04-11-2022</a:t>
            </a:fld>
            <a:endParaRPr lang="en-IN"/>
          </a:p>
        </p:txBody>
      </p:sp>
      <p:sp>
        <p:nvSpPr>
          <p:cNvPr id="6" name="Footer Placeholder 5">
            <a:extLst>
              <a:ext uri="{FF2B5EF4-FFF2-40B4-BE49-F238E27FC236}">
                <a16:creationId xmlns:a16="http://schemas.microsoft.com/office/drawing/2014/main" id="{558D31E6-2707-EB4B-9363-4BA1A08F81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68D023-F22E-CA24-1CB8-E91E17CD7880}"/>
              </a:ext>
            </a:extLst>
          </p:cNvPr>
          <p:cNvSpPr>
            <a:spLocks noGrp="1"/>
          </p:cNvSpPr>
          <p:nvPr>
            <p:ph type="sldNum" sz="quarter" idx="12"/>
          </p:nvPr>
        </p:nvSpPr>
        <p:spPr/>
        <p:txBody>
          <a:bodyPr/>
          <a:lstStyle/>
          <a:p>
            <a:fld id="{F4DC1DF0-BF54-4B1F-9C42-A6B24188B2DF}" type="slidenum">
              <a:rPr lang="en-IN" smtClean="0"/>
              <a:t>‹#›</a:t>
            </a:fld>
            <a:endParaRPr lang="en-IN"/>
          </a:p>
        </p:txBody>
      </p:sp>
    </p:spTree>
    <p:extLst>
      <p:ext uri="{BB962C8B-B14F-4D97-AF65-F5344CB8AC3E}">
        <p14:creationId xmlns:p14="http://schemas.microsoft.com/office/powerpoint/2010/main" val="405594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1A147-5F9B-A352-4782-59D1F9C85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6C9CF-B204-0D4C-31C6-D5913EBBF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950C5-B97E-B7B2-4FA7-BEAE7FB5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A8BAC-CBA3-4591-BADB-6F5438372723}" type="datetimeFigureOut">
              <a:rPr lang="en-IN" smtClean="0"/>
              <a:t>04-11-2022</a:t>
            </a:fld>
            <a:endParaRPr lang="en-IN"/>
          </a:p>
        </p:txBody>
      </p:sp>
      <p:sp>
        <p:nvSpPr>
          <p:cNvPr id="5" name="Footer Placeholder 4">
            <a:extLst>
              <a:ext uri="{FF2B5EF4-FFF2-40B4-BE49-F238E27FC236}">
                <a16:creationId xmlns:a16="http://schemas.microsoft.com/office/drawing/2014/main" id="{964C636E-3016-52E4-2725-E5B44DFE48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AF490E-524B-AB33-4691-24D612BFB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C1DF0-BF54-4B1F-9C42-A6B24188B2DF}" type="slidenum">
              <a:rPr lang="en-IN" smtClean="0"/>
              <a:t>‹#›</a:t>
            </a:fld>
            <a:endParaRPr lang="en-IN"/>
          </a:p>
        </p:txBody>
      </p:sp>
    </p:spTree>
    <p:extLst>
      <p:ext uri="{BB962C8B-B14F-4D97-AF65-F5344CB8AC3E}">
        <p14:creationId xmlns:p14="http://schemas.microsoft.com/office/powerpoint/2010/main" val="284127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0" name="Rectangle 29">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CED45-C993-B45F-17E8-659CF77FC2BA}"/>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Capstone Project</a:t>
            </a:r>
          </a:p>
        </p:txBody>
      </p:sp>
      <p:grpSp>
        <p:nvGrpSpPr>
          <p:cNvPr id="32" name="Group 31">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33" name="Freeform: Shape 32">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9" name="Freeform: Shape 38">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8081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21E0D9A3-CFF0-CB78-1913-96A16DCD0E9C}"/>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Histogram</a:t>
            </a:r>
          </a:p>
        </p:txBody>
      </p:sp>
      <p:pic>
        <p:nvPicPr>
          <p:cNvPr id="8" name="Content Placeholder 7" descr="Chart, histogram">
            <a:extLst>
              <a:ext uri="{FF2B5EF4-FFF2-40B4-BE49-F238E27FC236}">
                <a16:creationId xmlns:a16="http://schemas.microsoft.com/office/drawing/2014/main" id="{AF8081D1-95D0-AE13-B9AD-1B2BD3FEAA0C}"/>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3714" y="1282148"/>
            <a:ext cx="6693912" cy="4572000"/>
          </a:xfrm>
          <a:prstGeom prst="rect">
            <a:avLst/>
          </a:prstGeom>
        </p:spPr>
      </p:pic>
    </p:spTree>
    <p:extLst>
      <p:ext uri="{BB962C8B-B14F-4D97-AF65-F5344CB8AC3E}">
        <p14:creationId xmlns:p14="http://schemas.microsoft.com/office/powerpoint/2010/main" val="276660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F5E83A-DE1E-FC67-5A14-F43A9FFAC0F3}"/>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HeatMap</a:t>
            </a:r>
          </a:p>
        </p:txBody>
      </p:sp>
      <p:pic>
        <p:nvPicPr>
          <p:cNvPr id="5" name="Content Placeholder 4" descr="Chart">
            <a:extLst>
              <a:ext uri="{FF2B5EF4-FFF2-40B4-BE49-F238E27FC236}">
                <a16:creationId xmlns:a16="http://schemas.microsoft.com/office/drawing/2014/main" id="{52A9157A-3F60-2CCF-0A64-E4684D98E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3715" y="1122363"/>
            <a:ext cx="6753546" cy="4642333"/>
          </a:xfrm>
          <a:prstGeom prst="rect">
            <a:avLst/>
          </a:prstGeom>
        </p:spPr>
      </p:pic>
    </p:spTree>
    <p:extLst>
      <p:ext uri="{BB962C8B-B14F-4D97-AF65-F5344CB8AC3E}">
        <p14:creationId xmlns:p14="http://schemas.microsoft.com/office/powerpoint/2010/main" val="333069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D99B31-F7E6-2824-B32F-D62BBE8FE88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Boxplot</a:t>
            </a:r>
          </a:p>
        </p:txBody>
      </p:sp>
      <p:pic>
        <p:nvPicPr>
          <p:cNvPr id="5" name="Content Placeholder 4" descr="Chart, box and whisker chart&#10;&#10;Description automatically generated">
            <a:extLst>
              <a:ext uri="{FF2B5EF4-FFF2-40B4-BE49-F238E27FC236}">
                <a16:creationId xmlns:a16="http://schemas.microsoft.com/office/drawing/2014/main" id="{1959A7D1-C77A-C1DA-2CFF-83F497E18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474" y="1122363"/>
            <a:ext cx="6979665" cy="4314341"/>
          </a:xfrm>
          <a:prstGeom prst="rect">
            <a:avLst/>
          </a:prstGeom>
        </p:spPr>
      </p:pic>
    </p:spTree>
    <p:extLst>
      <p:ext uri="{BB962C8B-B14F-4D97-AF65-F5344CB8AC3E}">
        <p14:creationId xmlns:p14="http://schemas.microsoft.com/office/powerpoint/2010/main" val="126732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029824-51D9-AC67-F267-6E0AB0A26D88}"/>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Confusion Matrix</a:t>
            </a:r>
          </a:p>
        </p:txBody>
      </p:sp>
      <p:pic>
        <p:nvPicPr>
          <p:cNvPr id="5" name="Content Placeholder 4" descr="A picture containing graphical user interface">
            <a:extLst>
              <a:ext uri="{FF2B5EF4-FFF2-40B4-BE49-F238E27FC236}">
                <a16:creationId xmlns:a16="http://schemas.microsoft.com/office/drawing/2014/main" id="{86DBD182-0B07-701C-D20E-5A152FE564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321" y="1648669"/>
            <a:ext cx="6977269" cy="4394322"/>
          </a:xfrm>
          <a:prstGeom prst="rect">
            <a:avLst/>
          </a:prstGeom>
        </p:spPr>
      </p:pic>
    </p:spTree>
    <p:extLst>
      <p:ext uri="{BB962C8B-B14F-4D97-AF65-F5344CB8AC3E}">
        <p14:creationId xmlns:p14="http://schemas.microsoft.com/office/powerpoint/2010/main" val="298389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D39D7E-C4D4-2B0A-23CC-C673242EA1F1}"/>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ROC Curve</a:t>
            </a:r>
          </a:p>
        </p:txBody>
      </p:sp>
      <p:pic>
        <p:nvPicPr>
          <p:cNvPr id="5" name="Content Placeholder 4" descr="Chart, line chart&#10;&#10;Description automatically generated">
            <a:extLst>
              <a:ext uri="{FF2B5EF4-FFF2-40B4-BE49-F238E27FC236}">
                <a16:creationId xmlns:a16="http://schemas.microsoft.com/office/drawing/2014/main" id="{7300AA91-DA66-BB8E-B092-C0D89B62C7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996" y="1490870"/>
            <a:ext cx="6427056" cy="3816626"/>
          </a:xfrm>
          <a:prstGeom prst="rect">
            <a:avLst/>
          </a:prstGeom>
        </p:spPr>
      </p:pic>
    </p:spTree>
    <p:extLst>
      <p:ext uri="{BB962C8B-B14F-4D97-AF65-F5344CB8AC3E}">
        <p14:creationId xmlns:p14="http://schemas.microsoft.com/office/powerpoint/2010/main" val="296058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2D3B7A-B554-9B8F-813E-6F5E32D2C646}"/>
              </a:ext>
            </a:extLst>
          </p:cNvPr>
          <p:cNvSpPr>
            <a:spLocks noGrp="1"/>
          </p:cNvSpPr>
          <p:nvPr>
            <p:ph type="title"/>
          </p:nvPr>
        </p:nvSpPr>
        <p:spPr>
          <a:xfrm>
            <a:off x="838200" y="704088"/>
            <a:ext cx="3529953" cy="2980944"/>
          </a:xfrm>
        </p:spPr>
        <p:txBody>
          <a:bodyPr>
            <a:normAutofit/>
          </a:bodyPr>
          <a:lstStyle/>
          <a:p>
            <a:r>
              <a:rPr lang="en-IN">
                <a:solidFill>
                  <a:schemeClr val="bg1"/>
                </a:solidFill>
              </a:rPr>
              <a:t>Feature Engineering</a:t>
            </a:r>
          </a:p>
        </p:txBody>
      </p:sp>
      <p:sp>
        <p:nvSpPr>
          <p:cNvPr id="3" name="Content Placeholder 2">
            <a:extLst>
              <a:ext uri="{FF2B5EF4-FFF2-40B4-BE49-F238E27FC236}">
                <a16:creationId xmlns:a16="http://schemas.microsoft.com/office/drawing/2014/main" id="{5971AE48-BA06-4ECE-F63A-702A3125E8F7}"/>
              </a:ext>
            </a:extLst>
          </p:cNvPr>
          <p:cNvSpPr>
            <a:spLocks noGrp="1"/>
          </p:cNvSpPr>
          <p:nvPr>
            <p:ph idx="1"/>
          </p:nvPr>
        </p:nvSpPr>
        <p:spPr>
          <a:xfrm>
            <a:off x="6212410" y="704088"/>
            <a:ext cx="5135293" cy="5248656"/>
          </a:xfrm>
        </p:spPr>
        <p:txBody>
          <a:bodyPr anchor="ctr">
            <a:normAutofit/>
          </a:bodyPr>
          <a:lstStyle/>
          <a:p>
            <a:pPr algn="ctr"/>
            <a:r>
              <a:rPr lang="en-IN" sz="3200" dirty="0"/>
              <a:t>Outliers Removal</a:t>
            </a:r>
          </a:p>
          <a:p>
            <a:pPr algn="ctr"/>
            <a:r>
              <a:rPr lang="en-IN" sz="3200" dirty="0" err="1"/>
              <a:t>PreProcessing</a:t>
            </a:r>
            <a:endParaRPr lang="en-IN" sz="3200" dirty="0"/>
          </a:p>
          <a:p>
            <a:pPr algn="ctr"/>
            <a:r>
              <a:rPr lang="en-IN" sz="3200" dirty="0"/>
              <a:t>Normalisation </a:t>
            </a:r>
          </a:p>
          <a:p>
            <a:pPr algn="ctr"/>
            <a:r>
              <a:rPr lang="en-IN" sz="3200" dirty="0"/>
              <a:t>Splitting Dataset</a:t>
            </a:r>
          </a:p>
        </p:txBody>
      </p:sp>
    </p:spTree>
    <p:extLst>
      <p:ext uri="{BB962C8B-B14F-4D97-AF65-F5344CB8AC3E}">
        <p14:creationId xmlns:p14="http://schemas.microsoft.com/office/powerpoint/2010/main" val="203481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3"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D1A7D0F-6882-B326-78AF-C1C9A9526B9F}"/>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4400" kern="1200">
                <a:solidFill>
                  <a:schemeClr val="bg1"/>
                </a:solidFill>
                <a:latin typeface="+mj-lt"/>
                <a:ea typeface="+mj-ea"/>
                <a:cs typeface="+mj-cs"/>
              </a:rPr>
              <a:t>Outliers Removing</a:t>
            </a:r>
          </a:p>
        </p:txBody>
      </p:sp>
      <p:sp>
        <p:nvSpPr>
          <p:cNvPr id="5" name="Text Placeholder 4">
            <a:extLst>
              <a:ext uri="{FF2B5EF4-FFF2-40B4-BE49-F238E27FC236}">
                <a16:creationId xmlns:a16="http://schemas.microsoft.com/office/drawing/2014/main" id="{97261165-79B3-6168-351F-832BC6FC19B5}"/>
              </a:ext>
            </a:extLst>
          </p:cNvPr>
          <p:cNvSpPr>
            <a:spLocks noGrp="1"/>
          </p:cNvSpPr>
          <p:nvPr>
            <p:ph type="body" sz="half" idx="2"/>
          </p:nvPr>
        </p:nvSpPr>
        <p:spPr>
          <a:xfrm>
            <a:off x="765051" y="2286000"/>
            <a:ext cx="3384000" cy="3844800"/>
          </a:xfrm>
        </p:spPr>
        <p:txBody>
          <a:bodyPr vert="horz" lIns="91440" tIns="45720" rIns="91440" bIns="45720" rtlCol="0">
            <a:normAutofit/>
          </a:bodyPr>
          <a:lstStyle/>
          <a:p>
            <a:pPr marL="285750" indent="-228600">
              <a:buFont typeface="Arial" panose="020B0604020202020204" pitchFamily="34" charset="0"/>
              <a:buChar char="•"/>
            </a:pPr>
            <a:r>
              <a:rPr lang="en-US" sz="2000">
                <a:solidFill>
                  <a:schemeClr val="bg1">
                    <a:alpha val="60000"/>
                  </a:schemeClr>
                </a:solidFill>
              </a:rPr>
              <a:t>Used IQR Method </a:t>
            </a:r>
          </a:p>
          <a:p>
            <a:pPr marL="285750" indent="-228600">
              <a:buFont typeface="Arial" panose="020B0604020202020204" pitchFamily="34" charset="0"/>
              <a:buChar char="•"/>
            </a:pPr>
            <a:r>
              <a:rPr lang="en-US" sz="2000">
                <a:solidFill>
                  <a:schemeClr val="bg1">
                    <a:alpha val="60000"/>
                  </a:schemeClr>
                </a:solidFill>
              </a:rPr>
              <a:t>Then passed the conditional Statement</a:t>
            </a:r>
          </a:p>
          <a:p>
            <a:pPr marL="285750" indent="-228600">
              <a:buFont typeface="Arial" panose="020B0604020202020204" pitchFamily="34" charset="0"/>
              <a:buChar char="•"/>
            </a:pPr>
            <a:r>
              <a:rPr lang="en-US" sz="2000">
                <a:solidFill>
                  <a:schemeClr val="bg1">
                    <a:alpha val="60000"/>
                  </a:schemeClr>
                </a:solidFill>
              </a:rPr>
              <a:t>Rechecked by using boxplot and .shape function</a:t>
            </a:r>
          </a:p>
        </p:txBody>
      </p:sp>
      <p:pic>
        <p:nvPicPr>
          <p:cNvPr id="7" name="Picture Placeholder 6" descr="Graphical user interface, text, application, email&#10;&#10;Description automatically generated">
            <a:extLst>
              <a:ext uri="{FF2B5EF4-FFF2-40B4-BE49-F238E27FC236}">
                <a16:creationId xmlns:a16="http://schemas.microsoft.com/office/drawing/2014/main" id="{FE5DF6CD-AC3F-EC4B-52B9-29EDB89BC85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858" r="38767"/>
          <a:stretch/>
        </p:blipFill>
        <p:spPr>
          <a:xfrm>
            <a:off x="5612906" y="643469"/>
            <a:ext cx="5610479" cy="5571062"/>
          </a:xfrm>
          <a:prstGeom prst="rect">
            <a:avLst/>
          </a:prstGeom>
        </p:spPr>
      </p:pic>
    </p:spTree>
    <p:extLst>
      <p:ext uri="{BB962C8B-B14F-4D97-AF65-F5344CB8AC3E}">
        <p14:creationId xmlns:p14="http://schemas.microsoft.com/office/powerpoint/2010/main" val="323338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53457-0F0D-A8CB-DEE2-3E837DFD88CC}"/>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b="1" kern="1200">
                <a:solidFill>
                  <a:schemeClr val="bg1"/>
                </a:solidFill>
                <a:latin typeface="+mj-lt"/>
                <a:ea typeface="+mj-ea"/>
                <a:cs typeface="+mj-cs"/>
              </a:rPr>
              <a:t>Splitting Dataset</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80849900-8974-90B6-B9A9-87408BF9C611}"/>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marL="285750" indent="-228600">
              <a:buFont typeface="Arial" panose="020B0604020202020204" pitchFamily="34" charset="0"/>
              <a:buChar char="•"/>
            </a:pPr>
            <a:r>
              <a:rPr lang="en-US" sz="2000">
                <a:solidFill>
                  <a:schemeClr val="bg1"/>
                </a:solidFill>
              </a:rPr>
              <a:t>Independent Features</a:t>
            </a:r>
          </a:p>
          <a:p>
            <a:pPr marL="285750" indent="-228600">
              <a:buFont typeface="Arial" panose="020B0604020202020204" pitchFamily="34" charset="0"/>
              <a:buChar char="•"/>
            </a:pPr>
            <a:r>
              <a:rPr lang="en-US" sz="2000">
                <a:solidFill>
                  <a:schemeClr val="bg1"/>
                </a:solidFill>
              </a:rPr>
              <a:t>Dependent Feature</a:t>
            </a:r>
          </a:p>
        </p:txBody>
      </p:sp>
      <p:pic>
        <p:nvPicPr>
          <p:cNvPr id="6" name="Picture Placeholder 5" descr="Graphical user interface, text, application&#10;&#10;Description automatically generated">
            <a:extLst>
              <a:ext uri="{FF2B5EF4-FFF2-40B4-BE49-F238E27FC236}">
                <a16:creationId xmlns:a16="http://schemas.microsoft.com/office/drawing/2014/main" id="{5A1EF9C5-58D5-A5AB-DB9A-16552EE3BC6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533" t="-65" r="63231" b="65"/>
          <a:stretch/>
        </p:blipFill>
        <p:spPr>
          <a:xfrm>
            <a:off x="5116652" y="942991"/>
            <a:ext cx="6642532" cy="4393784"/>
          </a:xfrm>
          <a:prstGeom prst="rect">
            <a:avLst/>
          </a:prstGeom>
        </p:spPr>
      </p:pic>
    </p:spTree>
    <p:extLst>
      <p:ext uri="{BB962C8B-B14F-4D97-AF65-F5344CB8AC3E}">
        <p14:creationId xmlns:p14="http://schemas.microsoft.com/office/powerpoint/2010/main" val="80411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5"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55DE24-1DE5-B260-CE31-FCA306704D33}"/>
              </a:ext>
            </a:extLst>
          </p:cNvPr>
          <p:cNvSpPr>
            <a:spLocks noGrp="1"/>
          </p:cNvSpPr>
          <p:nvPr>
            <p:ph type="title"/>
          </p:nvPr>
        </p:nvSpPr>
        <p:spPr>
          <a:xfrm>
            <a:off x="765051" y="662400"/>
            <a:ext cx="3384000" cy="3673626"/>
          </a:xfrm>
        </p:spPr>
        <p:txBody>
          <a:bodyPr vert="horz" lIns="91440" tIns="45720" rIns="91440" bIns="45720" rtlCol="0" anchor="t">
            <a:normAutofit fontScale="90000"/>
          </a:bodyPr>
          <a:lstStyle/>
          <a:p>
            <a:pPr algn="ctr"/>
            <a:r>
              <a:rPr lang="en-US" sz="4900" b="1" kern="1200" dirty="0">
                <a:solidFill>
                  <a:schemeClr val="bg1"/>
                </a:solidFill>
                <a:latin typeface="+mj-lt"/>
                <a:ea typeface="+mj-ea"/>
                <a:cs typeface="+mj-cs"/>
              </a:rPr>
              <a:t>Splitting</a:t>
            </a:r>
            <a:r>
              <a:rPr lang="en-US" sz="4400" kern="1200" dirty="0">
                <a:solidFill>
                  <a:schemeClr val="bg1"/>
                </a:solidFill>
                <a:latin typeface="+mj-lt"/>
                <a:ea typeface="+mj-ea"/>
                <a:cs typeface="+mj-cs"/>
              </a:rPr>
              <a:t> the Data into Train and </a:t>
            </a:r>
            <a:r>
              <a:rPr lang="en-US" sz="4400" dirty="0">
                <a:solidFill>
                  <a:schemeClr val="bg1"/>
                </a:solidFill>
              </a:rPr>
              <a:t>T</a:t>
            </a:r>
            <a:r>
              <a:rPr lang="en-US" sz="4400" kern="1200" dirty="0">
                <a:solidFill>
                  <a:schemeClr val="bg1"/>
                </a:solidFill>
                <a:latin typeface="+mj-lt"/>
                <a:ea typeface="+mj-ea"/>
                <a:cs typeface="+mj-cs"/>
              </a:rPr>
              <a:t>est Datase</a:t>
            </a:r>
            <a:r>
              <a:rPr lang="en-US" sz="4400" dirty="0">
                <a:solidFill>
                  <a:schemeClr val="bg1"/>
                </a:solidFill>
              </a:rPr>
              <a:t>t and Performed</a:t>
            </a:r>
            <a:r>
              <a:rPr lang="en-US" sz="4400" kern="1200" dirty="0">
                <a:solidFill>
                  <a:schemeClr val="bg1"/>
                </a:solidFill>
                <a:latin typeface="+mj-lt"/>
                <a:ea typeface="+mj-ea"/>
                <a:cs typeface="+mj-cs"/>
              </a:rPr>
              <a:t> </a:t>
            </a:r>
            <a:r>
              <a:rPr lang="en-US" sz="4900" b="1" kern="1200" dirty="0" err="1">
                <a:solidFill>
                  <a:schemeClr val="bg1"/>
                </a:solidFill>
                <a:latin typeface="+mj-lt"/>
                <a:ea typeface="+mj-ea"/>
                <a:cs typeface="+mj-cs"/>
              </a:rPr>
              <a:t>Normalisation</a:t>
            </a:r>
            <a:r>
              <a:rPr lang="en-US" sz="4400" kern="1200" dirty="0">
                <a:solidFill>
                  <a:schemeClr val="bg1"/>
                </a:solidFill>
                <a:latin typeface="+mj-lt"/>
                <a:ea typeface="+mj-ea"/>
                <a:cs typeface="+mj-cs"/>
              </a:rPr>
              <a:t> </a:t>
            </a:r>
          </a:p>
        </p:txBody>
      </p:sp>
      <p:sp>
        <p:nvSpPr>
          <p:cNvPr id="4" name="Text Placeholder 3">
            <a:extLst>
              <a:ext uri="{FF2B5EF4-FFF2-40B4-BE49-F238E27FC236}">
                <a16:creationId xmlns:a16="http://schemas.microsoft.com/office/drawing/2014/main" id="{5A6C08AC-5E03-4E31-58FD-CFAD9DE352EB}"/>
              </a:ext>
            </a:extLst>
          </p:cNvPr>
          <p:cNvSpPr>
            <a:spLocks noGrp="1"/>
          </p:cNvSpPr>
          <p:nvPr>
            <p:ph type="body" sz="half" idx="2"/>
          </p:nvPr>
        </p:nvSpPr>
        <p:spPr>
          <a:xfrm>
            <a:off x="727038" y="4614658"/>
            <a:ext cx="3384000" cy="1255201"/>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chemeClr val="bg1">
                    <a:alpha val="60000"/>
                  </a:schemeClr>
                </a:solidFill>
              </a:rPr>
              <a:t>Used </a:t>
            </a:r>
            <a:r>
              <a:rPr lang="en-US" sz="2000" dirty="0" err="1">
                <a:solidFill>
                  <a:schemeClr val="bg1">
                    <a:alpha val="60000"/>
                  </a:schemeClr>
                </a:solidFill>
              </a:rPr>
              <a:t>MinMaxScale</a:t>
            </a:r>
            <a:r>
              <a:rPr lang="en-US" sz="2000" dirty="0">
                <a:solidFill>
                  <a:schemeClr val="bg1">
                    <a:alpha val="60000"/>
                  </a:schemeClr>
                </a:solidFill>
              </a:rPr>
              <a:t>()</a:t>
            </a:r>
          </a:p>
          <a:p>
            <a:pPr marL="285750" indent="-228600">
              <a:buFont typeface="Arial" panose="020B0604020202020204" pitchFamily="34" charset="0"/>
              <a:buChar char="•"/>
            </a:pPr>
            <a:r>
              <a:rPr lang="en-US" sz="2000" dirty="0">
                <a:solidFill>
                  <a:schemeClr val="bg1">
                    <a:alpha val="60000"/>
                  </a:schemeClr>
                </a:solidFill>
              </a:rPr>
              <a:t>Performed on </a:t>
            </a:r>
            <a:r>
              <a:rPr lang="en-US" sz="2000" dirty="0" err="1">
                <a:solidFill>
                  <a:schemeClr val="bg1">
                    <a:alpha val="60000"/>
                  </a:schemeClr>
                </a:solidFill>
              </a:rPr>
              <a:t>X_train</a:t>
            </a:r>
            <a:r>
              <a:rPr lang="en-US" sz="2000" dirty="0">
                <a:solidFill>
                  <a:schemeClr val="bg1">
                    <a:alpha val="60000"/>
                  </a:schemeClr>
                </a:solidFill>
              </a:rPr>
              <a:t>, </a:t>
            </a:r>
            <a:r>
              <a:rPr lang="en-US" sz="2000" dirty="0" err="1">
                <a:solidFill>
                  <a:schemeClr val="bg1">
                    <a:alpha val="60000"/>
                  </a:schemeClr>
                </a:solidFill>
              </a:rPr>
              <a:t>X_test</a:t>
            </a:r>
            <a:r>
              <a:rPr lang="en-US" sz="2000" dirty="0">
                <a:solidFill>
                  <a:schemeClr val="bg1">
                    <a:alpha val="60000"/>
                  </a:schemeClr>
                </a:solidFill>
              </a:rPr>
              <a:t> dataset</a:t>
            </a:r>
          </a:p>
        </p:txBody>
      </p:sp>
      <p:pic>
        <p:nvPicPr>
          <p:cNvPr id="6" name="Picture Placeholder 5" descr="Graphical user interface, text, application, email&#10;&#10;Description automatically generated">
            <a:extLst>
              <a:ext uri="{FF2B5EF4-FFF2-40B4-BE49-F238E27FC236}">
                <a16:creationId xmlns:a16="http://schemas.microsoft.com/office/drawing/2014/main" id="{9C85A863-D2DB-8315-EA15-C9265286F6E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25" r="6925"/>
          <a:stretch/>
        </p:blipFill>
        <p:spPr>
          <a:xfrm>
            <a:off x="5411053" y="662400"/>
            <a:ext cx="6014185" cy="5599251"/>
          </a:xfrm>
          <a:prstGeom prst="rect">
            <a:avLst/>
          </a:prstGeom>
        </p:spPr>
      </p:pic>
    </p:spTree>
    <p:extLst>
      <p:ext uri="{BB962C8B-B14F-4D97-AF65-F5344CB8AC3E}">
        <p14:creationId xmlns:p14="http://schemas.microsoft.com/office/powerpoint/2010/main" val="131964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C7D10A-039D-D0E8-07EE-1FAB6BF6246E}"/>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3400" kern="1200">
                <a:solidFill>
                  <a:schemeClr val="bg1"/>
                </a:solidFill>
                <a:latin typeface="+mj-lt"/>
                <a:ea typeface="+mj-ea"/>
                <a:cs typeface="+mj-cs"/>
              </a:rPr>
              <a:t>Importing Libraries for Model Building</a:t>
            </a:r>
          </a:p>
        </p:txBody>
      </p:sp>
      <p:grpSp>
        <p:nvGrpSpPr>
          <p:cNvPr id="24" name="Group 2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8BBCD719-BE1C-EE26-DCC9-A24057A47F0D}"/>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marL="285750" indent="-228600">
              <a:buFont typeface="Arial" panose="020B0604020202020204" pitchFamily="34" charset="0"/>
              <a:buChar char="•"/>
            </a:pPr>
            <a:r>
              <a:rPr lang="en-US" sz="2000">
                <a:solidFill>
                  <a:schemeClr val="bg1"/>
                </a:solidFill>
              </a:rPr>
              <a:t>Adaboost</a:t>
            </a:r>
          </a:p>
          <a:p>
            <a:pPr marL="285750" indent="-228600">
              <a:buFont typeface="Arial" panose="020B0604020202020204" pitchFamily="34" charset="0"/>
              <a:buChar char="•"/>
            </a:pPr>
            <a:r>
              <a:rPr lang="en-US" sz="2000">
                <a:solidFill>
                  <a:schemeClr val="bg1"/>
                </a:solidFill>
              </a:rPr>
              <a:t>Decision Tree</a:t>
            </a:r>
          </a:p>
          <a:p>
            <a:pPr marL="285750" indent="-228600">
              <a:buFont typeface="Arial" panose="020B0604020202020204" pitchFamily="34" charset="0"/>
              <a:buChar char="•"/>
            </a:pPr>
            <a:r>
              <a:rPr lang="en-US" sz="2000">
                <a:solidFill>
                  <a:schemeClr val="bg1"/>
                </a:solidFill>
              </a:rPr>
              <a:t>Random Forest</a:t>
            </a:r>
          </a:p>
          <a:p>
            <a:pPr marL="285750" indent="-228600">
              <a:buFont typeface="Arial" panose="020B0604020202020204" pitchFamily="34" charset="0"/>
              <a:buChar char="•"/>
            </a:pPr>
            <a:r>
              <a:rPr lang="en-US" sz="2000">
                <a:solidFill>
                  <a:schemeClr val="bg1"/>
                </a:solidFill>
              </a:rPr>
              <a:t>K Nearest Neighbor</a:t>
            </a:r>
          </a:p>
          <a:p>
            <a:pPr marL="285750" indent="-228600">
              <a:buFont typeface="Arial" panose="020B0604020202020204" pitchFamily="34" charset="0"/>
              <a:buChar char="•"/>
            </a:pPr>
            <a:r>
              <a:rPr lang="en-US" sz="2000">
                <a:solidFill>
                  <a:schemeClr val="bg1"/>
                </a:solidFill>
              </a:rPr>
              <a:t>Many More</a:t>
            </a:r>
          </a:p>
        </p:txBody>
      </p:sp>
      <p:pic>
        <p:nvPicPr>
          <p:cNvPr id="6" name="Picture Placeholder 5" descr="Text&#10;&#10;Description automatically generated">
            <a:extLst>
              <a:ext uri="{FF2B5EF4-FFF2-40B4-BE49-F238E27FC236}">
                <a16:creationId xmlns:a16="http://schemas.microsoft.com/office/drawing/2014/main" id="{DEB32F99-EBDB-C3FA-086E-2AB9AC42E13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518" r="-2" b="-2"/>
          <a:stretch/>
        </p:blipFill>
        <p:spPr>
          <a:xfrm>
            <a:off x="5116652" y="1093304"/>
            <a:ext cx="6750670" cy="4313583"/>
          </a:xfrm>
          <a:prstGeom prst="rect">
            <a:avLst/>
          </a:prstGeom>
        </p:spPr>
      </p:pic>
    </p:spTree>
    <p:extLst>
      <p:ext uri="{BB962C8B-B14F-4D97-AF65-F5344CB8AC3E}">
        <p14:creationId xmlns:p14="http://schemas.microsoft.com/office/powerpoint/2010/main" val="183069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07FCEB-5E26-4105-9F6A-2534FEFDB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663C2E-E22F-4225-9E60-22077B23E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0234" cy="6858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D71C54-86B9-4547-872A-A0EEB71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92826"/>
            <a:ext cx="12192000" cy="3667432"/>
          </a:xfrm>
          <a:custGeom>
            <a:avLst/>
            <a:gdLst>
              <a:gd name="connsiteX0" fmla="*/ 0 w 12192000"/>
              <a:gd name="connsiteY0" fmla="*/ 0 h 3667432"/>
              <a:gd name="connsiteX1" fmla="*/ 5244354 w 12192000"/>
              <a:gd name="connsiteY1" fmla="*/ 0 h 3667432"/>
              <a:gd name="connsiteX2" fmla="*/ 11204090 w 12192000"/>
              <a:gd name="connsiteY2" fmla="*/ 0 h 3667432"/>
              <a:gd name="connsiteX3" fmla="*/ 12192000 w 12192000"/>
              <a:gd name="connsiteY3" fmla="*/ 0 h 3667432"/>
              <a:gd name="connsiteX4" fmla="*/ 12192000 w 12192000"/>
              <a:gd name="connsiteY4" fmla="*/ 64008 h 3667432"/>
              <a:gd name="connsiteX5" fmla="*/ 11204090 w 12192000"/>
              <a:gd name="connsiteY5" fmla="*/ 64008 h 3667432"/>
              <a:gd name="connsiteX6" fmla="*/ 11204090 w 12192000"/>
              <a:gd name="connsiteY6" fmla="*/ 3603424 h 3667432"/>
              <a:gd name="connsiteX7" fmla="*/ 12192000 w 12192000"/>
              <a:gd name="connsiteY7" fmla="*/ 3603424 h 3667432"/>
              <a:gd name="connsiteX8" fmla="*/ 12192000 w 12192000"/>
              <a:gd name="connsiteY8" fmla="*/ 3667432 h 3667432"/>
              <a:gd name="connsiteX9" fmla="*/ 11204090 w 12192000"/>
              <a:gd name="connsiteY9" fmla="*/ 3667432 h 3667432"/>
              <a:gd name="connsiteX10" fmla="*/ 5244354 w 12192000"/>
              <a:gd name="connsiteY10" fmla="*/ 3667432 h 3667432"/>
              <a:gd name="connsiteX11" fmla="*/ 0 w 12192000"/>
              <a:gd name="connsiteY11" fmla="*/ 3667432 h 3667432"/>
              <a:gd name="connsiteX12" fmla="*/ 0 w 12192000"/>
              <a:gd name="connsiteY12" fmla="*/ 3603424 h 3667432"/>
              <a:gd name="connsiteX13" fmla="*/ 5244354 w 12192000"/>
              <a:gd name="connsiteY13" fmla="*/ 3603424 h 3667432"/>
              <a:gd name="connsiteX14" fmla="*/ 5244354 w 12192000"/>
              <a:gd name="connsiteY14" fmla="*/ 64008 h 3667432"/>
              <a:gd name="connsiteX15" fmla="*/ 0 w 12192000"/>
              <a:gd name="connsiteY15" fmla="*/ 64008 h 36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3667432">
                <a:moveTo>
                  <a:pt x="0" y="0"/>
                </a:moveTo>
                <a:lnTo>
                  <a:pt x="5244354" y="0"/>
                </a:lnTo>
                <a:lnTo>
                  <a:pt x="11204090" y="0"/>
                </a:lnTo>
                <a:lnTo>
                  <a:pt x="12192000" y="0"/>
                </a:lnTo>
                <a:lnTo>
                  <a:pt x="12192000" y="64008"/>
                </a:lnTo>
                <a:lnTo>
                  <a:pt x="11204090" y="64008"/>
                </a:lnTo>
                <a:lnTo>
                  <a:pt x="11204090" y="3603424"/>
                </a:lnTo>
                <a:lnTo>
                  <a:pt x="12192000" y="3603424"/>
                </a:lnTo>
                <a:lnTo>
                  <a:pt x="12192000" y="3667432"/>
                </a:lnTo>
                <a:lnTo>
                  <a:pt x="11204090" y="3667432"/>
                </a:lnTo>
                <a:lnTo>
                  <a:pt x="5244354" y="3667432"/>
                </a:lnTo>
                <a:lnTo>
                  <a:pt x="0" y="3667432"/>
                </a:lnTo>
                <a:lnTo>
                  <a:pt x="0" y="3603424"/>
                </a:lnTo>
                <a:lnTo>
                  <a:pt x="5244354" y="3603424"/>
                </a:lnTo>
                <a:lnTo>
                  <a:pt x="5244354" y="64008"/>
                </a:lnTo>
                <a:lnTo>
                  <a:pt x="0" y="64008"/>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52A015B-C33C-69C8-AA9C-B497B13022AC}"/>
              </a:ext>
            </a:extLst>
          </p:cNvPr>
          <p:cNvSpPr>
            <a:spLocks noGrp="1"/>
          </p:cNvSpPr>
          <p:nvPr>
            <p:ph type="title"/>
          </p:nvPr>
        </p:nvSpPr>
        <p:spPr>
          <a:xfrm>
            <a:off x="1697651" y="2220097"/>
            <a:ext cx="4576119" cy="1392837"/>
          </a:xfrm>
        </p:spPr>
        <p:txBody>
          <a:bodyPr vert="horz" lIns="91440" tIns="45720" rIns="91440" bIns="45720" rtlCol="0" anchor="b">
            <a:normAutofit/>
          </a:bodyPr>
          <a:lstStyle/>
          <a:p>
            <a:pPr algn="ctr"/>
            <a:r>
              <a:rPr lang="en-US" sz="3200" kern="1200">
                <a:solidFill>
                  <a:schemeClr val="bg1"/>
                </a:solidFill>
                <a:latin typeface="+mj-lt"/>
                <a:ea typeface="+mj-ea"/>
                <a:cs typeface="+mj-cs"/>
              </a:rPr>
              <a:t>Bank Note Authentication</a:t>
            </a:r>
          </a:p>
        </p:txBody>
      </p:sp>
    </p:spTree>
    <p:extLst>
      <p:ext uri="{BB962C8B-B14F-4D97-AF65-F5344CB8AC3E}">
        <p14:creationId xmlns:p14="http://schemas.microsoft.com/office/powerpoint/2010/main" val="2934803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D4EE2-C733-5367-A156-3456928996AE}"/>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3400" kern="1200">
                <a:solidFill>
                  <a:schemeClr val="bg1"/>
                </a:solidFill>
                <a:latin typeface="+mj-lt"/>
                <a:ea typeface="+mj-ea"/>
                <a:cs typeface="+mj-cs"/>
              </a:rPr>
              <a:t>Importing Metrics Evaluation Libraries</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5C549D28-B3D1-4A06-F322-71D18EA3A7F3}"/>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marL="285750" indent="-228600">
              <a:buFont typeface="Arial" panose="020B0604020202020204" pitchFamily="34" charset="0"/>
              <a:buChar char="•"/>
            </a:pPr>
            <a:r>
              <a:rPr lang="en-US" sz="2000">
                <a:solidFill>
                  <a:schemeClr val="bg1"/>
                </a:solidFill>
              </a:rPr>
              <a:t>Accuracy_Score</a:t>
            </a:r>
          </a:p>
          <a:p>
            <a:pPr marL="285750" indent="-228600">
              <a:buFont typeface="Arial" panose="020B0604020202020204" pitchFamily="34" charset="0"/>
              <a:buChar char="•"/>
            </a:pPr>
            <a:r>
              <a:rPr lang="en-US" sz="2000">
                <a:solidFill>
                  <a:schemeClr val="bg1"/>
                </a:solidFill>
              </a:rPr>
              <a:t>ROC_AUC_Score</a:t>
            </a:r>
          </a:p>
          <a:p>
            <a:pPr marL="285750" indent="-228600">
              <a:buFont typeface="Arial" panose="020B0604020202020204" pitchFamily="34" charset="0"/>
              <a:buChar char="•"/>
            </a:pPr>
            <a:r>
              <a:rPr lang="en-US" sz="2000">
                <a:solidFill>
                  <a:schemeClr val="bg1"/>
                </a:solidFill>
              </a:rPr>
              <a:t>Cohen_Kappa_Score</a:t>
            </a:r>
          </a:p>
          <a:p>
            <a:pPr marL="285750" indent="-228600">
              <a:buFont typeface="Arial" panose="020B0604020202020204" pitchFamily="34" charset="0"/>
              <a:buChar char="•"/>
            </a:pPr>
            <a:r>
              <a:rPr lang="en-US" sz="2000">
                <a:solidFill>
                  <a:schemeClr val="bg1"/>
                </a:solidFill>
              </a:rPr>
              <a:t>F1-Score</a:t>
            </a:r>
          </a:p>
          <a:p>
            <a:pPr marL="285750" indent="-228600">
              <a:buFont typeface="Arial" panose="020B0604020202020204" pitchFamily="34" charset="0"/>
              <a:buChar char="•"/>
            </a:pPr>
            <a:r>
              <a:rPr lang="en-US" sz="2000">
                <a:solidFill>
                  <a:schemeClr val="bg1"/>
                </a:solidFill>
              </a:rPr>
              <a:t>Precision Score</a:t>
            </a:r>
          </a:p>
          <a:p>
            <a:pPr marL="285750" indent="-228600">
              <a:buFont typeface="Arial" panose="020B0604020202020204" pitchFamily="34" charset="0"/>
              <a:buChar char="•"/>
            </a:pPr>
            <a:r>
              <a:rPr lang="en-US" sz="2000">
                <a:solidFill>
                  <a:schemeClr val="bg1"/>
                </a:solidFill>
              </a:rPr>
              <a:t>Classification Report</a:t>
            </a:r>
          </a:p>
        </p:txBody>
      </p:sp>
      <p:pic>
        <p:nvPicPr>
          <p:cNvPr id="6" name="Picture Placeholder 5" descr="Text&#10;&#10;Description automatically generated">
            <a:extLst>
              <a:ext uri="{FF2B5EF4-FFF2-40B4-BE49-F238E27FC236}">
                <a16:creationId xmlns:a16="http://schemas.microsoft.com/office/drawing/2014/main" id="{7B76BF4B-2B4B-2151-AEED-DCA43B8D286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373" t="2145" r="16937" b="-2145"/>
          <a:stretch/>
        </p:blipFill>
        <p:spPr>
          <a:xfrm>
            <a:off x="5461837" y="903731"/>
            <a:ext cx="6047675" cy="4423644"/>
          </a:xfrm>
          <a:prstGeom prst="rect">
            <a:avLst/>
          </a:prstGeom>
        </p:spPr>
      </p:pic>
    </p:spTree>
    <p:extLst>
      <p:ext uri="{BB962C8B-B14F-4D97-AF65-F5344CB8AC3E}">
        <p14:creationId xmlns:p14="http://schemas.microsoft.com/office/powerpoint/2010/main" val="146627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6AD54-ED97-B94F-B8AB-4E451B56115B}"/>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a:solidFill>
                  <a:schemeClr val="tx2"/>
                </a:solidFill>
                <a:latin typeface="+mj-lt"/>
                <a:ea typeface="+mj-ea"/>
                <a:cs typeface="+mj-cs"/>
              </a:rPr>
              <a:t>Comparing Models</a:t>
            </a:r>
          </a:p>
        </p:txBody>
      </p:sp>
      <p:sp>
        <p:nvSpPr>
          <p:cNvPr id="4" name="Text Placeholder 3">
            <a:extLst>
              <a:ext uri="{FF2B5EF4-FFF2-40B4-BE49-F238E27FC236}">
                <a16:creationId xmlns:a16="http://schemas.microsoft.com/office/drawing/2014/main" id="{365BBA7A-6278-D813-CB72-AC966F50D0B4}"/>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indent="-228600">
              <a:buFont typeface="Arial" panose="020B0604020202020204" pitchFamily="34" charset="0"/>
              <a:buChar char="•"/>
            </a:pPr>
            <a:r>
              <a:rPr lang="en-US" sz="2400" dirty="0">
                <a:solidFill>
                  <a:schemeClr val="tx2"/>
                </a:solidFill>
              </a:rPr>
              <a:t>I compared many classification algorithms using a "for loop" statement; by running the models through a loop, I can compare many models in less time and spend less time deciding which model to use.</a:t>
            </a:r>
          </a:p>
        </p:txBody>
      </p:sp>
      <p:grpSp>
        <p:nvGrpSpPr>
          <p:cNvPr id="32" name="Group 3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3" name="Freeform: Shape 3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descr="Text&#10;&#10;Description automatically generated">
            <a:extLst>
              <a:ext uri="{FF2B5EF4-FFF2-40B4-BE49-F238E27FC236}">
                <a16:creationId xmlns:a16="http://schemas.microsoft.com/office/drawing/2014/main" id="{92D2F706-E95B-79D2-DE66-951DDAC367D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08" r="1257"/>
          <a:stretch/>
        </p:blipFill>
        <p:spPr>
          <a:xfrm>
            <a:off x="6096001" y="802955"/>
            <a:ext cx="5754624" cy="4663567"/>
          </a:xfrm>
          <a:prstGeom prst="rect">
            <a:avLst/>
          </a:prstGeom>
        </p:spPr>
      </p:pic>
    </p:spTree>
    <p:extLst>
      <p:ext uri="{BB962C8B-B14F-4D97-AF65-F5344CB8AC3E}">
        <p14:creationId xmlns:p14="http://schemas.microsoft.com/office/powerpoint/2010/main" val="255743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77605-C6C0-93D1-2BA2-14C9A6B6697F}"/>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K Nearest Neighbor</a:t>
            </a:r>
          </a:p>
        </p:txBody>
      </p:sp>
      <p:sp>
        <p:nvSpPr>
          <p:cNvPr id="4" name="Text Placeholder 3">
            <a:extLst>
              <a:ext uri="{FF2B5EF4-FFF2-40B4-BE49-F238E27FC236}">
                <a16:creationId xmlns:a16="http://schemas.microsoft.com/office/drawing/2014/main" id="{C7DF5180-9408-6EB3-C2DF-53FA7C713C64}"/>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indent="-228600">
              <a:buFont typeface="Arial" panose="020B0604020202020204" pitchFamily="34" charset="0"/>
              <a:buChar char="•"/>
            </a:pPr>
            <a:r>
              <a:rPr lang="en-US" sz="1800" dirty="0">
                <a:solidFill>
                  <a:schemeClr val="tx2"/>
                </a:solidFill>
              </a:rPr>
              <a:t>When I plotted the </a:t>
            </a:r>
            <a:r>
              <a:rPr lang="en-US" sz="1800" dirty="0" err="1">
                <a:solidFill>
                  <a:schemeClr val="tx2"/>
                </a:solidFill>
              </a:rPr>
              <a:t>PairPlot</a:t>
            </a:r>
            <a:r>
              <a:rPr lang="en-US" sz="1800" dirty="0">
                <a:solidFill>
                  <a:schemeClr val="tx2"/>
                </a:solidFill>
              </a:rPr>
              <a:t> by passing the target variable in the hue class, I noticed that many values of the target variable were overlapping on the independent variables, whereas we know that the k Nearest Neighbor algorithm finds the likelihood points and then creates a hyperplane to separate them.</a:t>
            </a: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descr="Graphical user interface, text, application, email&#10;&#10;Description automatically generated">
            <a:extLst>
              <a:ext uri="{FF2B5EF4-FFF2-40B4-BE49-F238E27FC236}">
                <a16:creationId xmlns:a16="http://schemas.microsoft.com/office/drawing/2014/main" id="{B572F9CA-DBED-A0F0-A21B-350CE967D37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870" r="10946"/>
          <a:stretch/>
        </p:blipFill>
        <p:spPr>
          <a:xfrm>
            <a:off x="5865275" y="895046"/>
            <a:ext cx="5668485" cy="4880113"/>
          </a:xfrm>
          <a:prstGeom prst="rect">
            <a:avLst/>
          </a:prstGeom>
        </p:spPr>
      </p:pic>
    </p:spTree>
    <p:extLst>
      <p:ext uri="{BB962C8B-B14F-4D97-AF65-F5344CB8AC3E}">
        <p14:creationId xmlns:p14="http://schemas.microsoft.com/office/powerpoint/2010/main" val="196698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C2299-1773-EDAE-B1E0-0BC5F39991AF}"/>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b="1" kern="1200">
                <a:solidFill>
                  <a:schemeClr val="bg1"/>
                </a:solidFill>
                <a:latin typeface="+mj-lt"/>
                <a:ea typeface="+mj-ea"/>
                <a:cs typeface="+mj-cs"/>
              </a:rPr>
              <a:t>Summary Report</a:t>
            </a:r>
          </a:p>
        </p:txBody>
      </p:sp>
      <p:grpSp>
        <p:nvGrpSpPr>
          <p:cNvPr id="15" name="Group 14">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a:extLst>
              <a:ext uri="{FF2B5EF4-FFF2-40B4-BE49-F238E27FC236}">
                <a16:creationId xmlns:a16="http://schemas.microsoft.com/office/drawing/2014/main" id="{03020395-7D4A-A42F-7CDD-5269A1873F0F}"/>
              </a:ext>
            </a:extLst>
          </p:cNvPr>
          <p:cNvSpPr>
            <a:spLocks noGrp="1"/>
          </p:cNvSpPr>
          <p:nvPr>
            <p:ph type="body" sz="half" idx="2"/>
          </p:nvPr>
        </p:nvSpPr>
        <p:spPr>
          <a:xfrm>
            <a:off x="767290" y="3383121"/>
            <a:ext cx="3582072" cy="2793251"/>
          </a:xfrm>
        </p:spPr>
        <p:txBody>
          <a:bodyPr vert="horz" lIns="91440" tIns="45720" rIns="91440" bIns="45720" rtlCol="0" anchor="t">
            <a:normAutofit/>
          </a:bodyPr>
          <a:lstStyle/>
          <a:p>
            <a:pPr indent="-228600">
              <a:buFont typeface="Arial" panose="020B0604020202020204" pitchFamily="34" charset="0"/>
              <a:buChar char="•"/>
            </a:pPr>
            <a:r>
              <a:rPr lang="en-US" sz="1700">
                <a:solidFill>
                  <a:schemeClr val="bg1"/>
                </a:solidFill>
              </a:rPr>
              <a:t>By following these steps for model building, my model achieves 99 percent accuracy, despite the fact that in </a:t>
            </a:r>
            <a:r>
              <a:rPr lang="en-US" sz="1700" b="1">
                <a:solidFill>
                  <a:schemeClr val="bg1"/>
                </a:solidFill>
              </a:rPr>
              <a:t>K Nearest Neighbor </a:t>
            </a:r>
            <a:r>
              <a:rPr lang="en-US" sz="1700">
                <a:solidFill>
                  <a:schemeClr val="bg1"/>
                </a:solidFill>
              </a:rPr>
              <a:t>algorithms, the distance is calculated, so when using this model, we must perform feature scaling to avoid any type of underfitting or overfitting, as well as to avoid data leakage problems and to reach global minima as quickly as possible after training and testing.</a:t>
            </a:r>
          </a:p>
        </p:txBody>
      </p:sp>
      <p:pic>
        <p:nvPicPr>
          <p:cNvPr id="6" name="Picture Placeholder 5" descr="Table&#10;&#10;Description automatically generated">
            <a:extLst>
              <a:ext uri="{FF2B5EF4-FFF2-40B4-BE49-F238E27FC236}">
                <a16:creationId xmlns:a16="http://schemas.microsoft.com/office/drawing/2014/main" id="{7F4C0DD0-C985-CDF1-5C88-55FBC71488C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755" t="-703" r="9750" b="703"/>
          <a:stretch/>
        </p:blipFill>
        <p:spPr>
          <a:xfrm>
            <a:off x="5198165" y="903730"/>
            <a:ext cx="6520070" cy="4721818"/>
          </a:xfrm>
          <a:prstGeom prst="rect">
            <a:avLst/>
          </a:prstGeom>
        </p:spPr>
      </p:pic>
    </p:spTree>
    <p:extLst>
      <p:ext uri="{BB962C8B-B14F-4D97-AF65-F5344CB8AC3E}">
        <p14:creationId xmlns:p14="http://schemas.microsoft.com/office/powerpoint/2010/main" val="351739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81CBA1-C5FC-971F-E753-DA080B747432}"/>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2800" kern="1200">
                <a:latin typeface="+mj-lt"/>
                <a:ea typeface="+mj-ea"/>
                <a:cs typeface="+mj-cs"/>
              </a:rPr>
              <a:t>Acknowledgement</a:t>
            </a:r>
          </a:p>
        </p:txBody>
      </p:sp>
      <p:grpSp>
        <p:nvGrpSpPr>
          <p:cNvPr id="52" name="Group 4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4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5"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0C312A0-9087-0D8F-CF57-4EE2EB3C3CCC}"/>
              </a:ext>
            </a:extLst>
          </p:cNvPr>
          <p:cNvSpPr>
            <a:spLocks noGrp="1"/>
          </p:cNvSpPr>
          <p:nvPr>
            <p:ph idx="1"/>
          </p:nvPr>
        </p:nvSpPr>
        <p:spPr>
          <a:xfrm>
            <a:off x="1000450" y="3067026"/>
            <a:ext cx="3058623" cy="3272324"/>
          </a:xfrm>
        </p:spPr>
        <p:txBody>
          <a:bodyPr vert="horz" lIns="91440" tIns="45720" rIns="91440" bIns="45720" rtlCol="0" anchor="t">
            <a:normAutofit/>
          </a:bodyPr>
          <a:lstStyle/>
          <a:p>
            <a:pPr marL="0" indent="0">
              <a:buNone/>
            </a:pPr>
            <a:r>
              <a:rPr lang="en-US" sz="2000" kern="1200">
                <a:latin typeface="+mn-lt"/>
                <a:ea typeface="+mn-ea"/>
                <a:cs typeface="+mn-cs"/>
              </a:rPr>
              <a:t>This Capstone Project was completed under the supervision of Mr. Arun Upadhyay, a lecturer.</a:t>
            </a:r>
          </a:p>
        </p:txBody>
      </p:sp>
      <p:pic>
        <p:nvPicPr>
          <p:cNvPr id="53" name="Graphic 37" descr="Fingerprint">
            <a:extLst>
              <a:ext uri="{FF2B5EF4-FFF2-40B4-BE49-F238E27FC236}">
                <a16:creationId xmlns:a16="http://schemas.microsoft.com/office/drawing/2014/main" id="{C740D917-065C-91F8-008F-E2234B24F9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88557" y="1003955"/>
            <a:ext cx="5031085" cy="5031085"/>
          </a:xfrm>
          <a:prstGeom prst="rect">
            <a:avLst/>
          </a:prstGeom>
        </p:spPr>
      </p:pic>
    </p:spTree>
    <p:extLst>
      <p:ext uri="{BB962C8B-B14F-4D97-AF65-F5344CB8AC3E}">
        <p14:creationId xmlns:p14="http://schemas.microsoft.com/office/powerpoint/2010/main" val="318311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183D64-A701-1AFB-55D3-BF764E9A299C}"/>
              </a:ext>
            </a:extLst>
          </p:cNvPr>
          <p:cNvSpPr>
            <a:spLocks noGrp="1"/>
          </p:cNvSpPr>
          <p:nvPr>
            <p:ph type="title"/>
          </p:nvPr>
        </p:nvSpPr>
        <p:spPr>
          <a:xfrm>
            <a:off x="621792" y="1161288"/>
            <a:ext cx="3602736" cy="4526280"/>
          </a:xfrm>
        </p:spPr>
        <p:txBody>
          <a:bodyPr>
            <a:normAutofit/>
          </a:bodyPr>
          <a:lstStyle/>
          <a:p>
            <a:r>
              <a:rPr lang="en-IN" sz="4000" dirty="0"/>
              <a:t>Components</a:t>
            </a:r>
          </a:p>
        </p:txBody>
      </p:sp>
      <p:sp>
        <p:nvSpPr>
          <p:cNvPr id="77" name="Rectangle 7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3" name="Content Placeholder 2">
            <a:extLst>
              <a:ext uri="{FF2B5EF4-FFF2-40B4-BE49-F238E27FC236}">
                <a16:creationId xmlns:a16="http://schemas.microsoft.com/office/drawing/2014/main" id="{5D42B1F9-409B-A8E8-8DAC-269E9C9054F5}"/>
              </a:ext>
            </a:extLst>
          </p:cNvPr>
          <p:cNvGraphicFramePr>
            <a:graphicFrameLocks noGrp="1"/>
          </p:cNvGraphicFramePr>
          <p:nvPr>
            <p:ph idx="1"/>
            <p:extLst>
              <p:ext uri="{D42A27DB-BD31-4B8C-83A1-F6EECF244321}">
                <p14:modId xmlns:p14="http://schemas.microsoft.com/office/powerpoint/2010/main" val="365270082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71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3D4A48-536E-374B-8968-5C5E18D81B54}"/>
              </a:ext>
            </a:extLst>
          </p:cNvPr>
          <p:cNvSpPr>
            <a:spLocks noGrp="1"/>
          </p:cNvSpPr>
          <p:nvPr>
            <p:ph type="title"/>
          </p:nvPr>
        </p:nvSpPr>
        <p:spPr>
          <a:xfrm>
            <a:off x="838200" y="1195697"/>
            <a:ext cx="3200400" cy="4238118"/>
          </a:xfrm>
        </p:spPr>
        <p:txBody>
          <a:bodyPr>
            <a:normAutofit/>
          </a:bodyPr>
          <a:lstStyle/>
          <a:p>
            <a:pPr algn="ctr"/>
            <a:r>
              <a:rPr lang="en-IN" b="1" dirty="0">
                <a:solidFill>
                  <a:schemeClr val="bg1"/>
                </a:solidFill>
              </a:rPr>
              <a:t>Gathered Data</a:t>
            </a:r>
          </a:p>
        </p:txBody>
      </p:sp>
      <p:grpSp>
        <p:nvGrpSpPr>
          <p:cNvPr id="1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 name="Freeform: Shape 1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Oval 19">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5" name="Freeform: Shape 2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7" name="Content Placeholder 2">
            <a:extLst>
              <a:ext uri="{FF2B5EF4-FFF2-40B4-BE49-F238E27FC236}">
                <a16:creationId xmlns:a16="http://schemas.microsoft.com/office/drawing/2014/main" id="{FB538A24-9E75-35EA-129A-6807ED5775F3}"/>
              </a:ext>
            </a:extLst>
          </p:cNvPr>
          <p:cNvGraphicFramePr>
            <a:graphicFrameLocks noGrp="1"/>
          </p:cNvGraphicFramePr>
          <p:nvPr>
            <p:ph idx="1"/>
            <p:extLst>
              <p:ext uri="{D42A27DB-BD31-4B8C-83A1-F6EECF244321}">
                <p14:modId xmlns:p14="http://schemas.microsoft.com/office/powerpoint/2010/main" val="208762926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87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FE58C1-3808-5563-FE26-E54C2E2F2880}"/>
              </a:ext>
            </a:extLst>
          </p:cNvPr>
          <p:cNvSpPr>
            <a:spLocks noGrp="1"/>
          </p:cNvSpPr>
          <p:nvPr>
            <p:ph type="title"/>
          </p:nvPr>
        </p:nvSpPr>
        <p:spPr>
          <a:xfrm>
            <a:off x="838200" y="1195697"/>
            <a:ext cx="3200400" cy="4238118"/>
          </a:xfrm>
        </p:spPr>
        <p:txBody>
          <a:bodyPr>
            <a:normAutofit/>
          </a:bodyPr>
          <a:lstStyle/>
          <a:p>
            <a:pPr algn="ctr"/>
            <a:r>
              <a:rPr lang="en-IN" b="1" dirty="0">
                <a:solidFill>
                  <a:schemeClr val="bg1"/>
                </a:solidFill>
              </a:rPr>
              <a:t>Generic Libraries</a:t>
            </a:r>
          </a:p>
        </p:txBody>
      </p:sp>
      <p:grpSp>
        <p:nvGrpSpPr>
          <p:cNvPr id="79"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80" name="Freeform: Shape 79">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83" name="Oval 82">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7"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88" name="Freeform: Shape 87">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1719ED56-8670-2016-40D3-166E1CE3BB3E}"/>
              </a:ext>
            </a:extLst>
          </p:cNvPr>
          <p:cNvGraphicFramePr>
            <a:graphicFrameLocks noGrp="1"/>
          </p:cNvGraphicFramePr>
          <p:nvPr>
            <p:ph idx="1"/>
            <p:extLst>
              <p:ext uri="{D42A27DB-BD31-4B8C-83A1-F6EECF244321}">
                <p14:modId xmlns:p14="http://schemas.microsoft.com/office/powerpoint/2010/main" val="346427571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5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B5A3E0-EE7C-2B1C-C29E-540E2B62BAD4}"/>
              </a:ext>
            </a:extLst>
          </p:cNvPr>
          <p:cNvSpPr>
            <a:spLocks noGrp="1"/>
          </p:cNvSpPr>
          <p:nvPr>
            <p:ph type="title"/>
          </p:nvPr>
        </p:nvSpPr>
        <p:spPr>
          <a:xfrm>
            <a:off x="838200" y="1195697"/>
            <a:ext cx="3200400" cy="4238118"/>
          </a:xfrm>
        </p:spPr>
        <p:txBody>
          <a:bodyPr>
            <a:normAutofit/>
          </a:bodyPr>
          <a:lstStyle/>
          <a:p>
            <a:r>
              <a:rPr lang="en-IN">
                <a:solidFill>
                  <a:schemeClr val="bg1"/>
                </a:solidFill>
              </a:rPr>
              <a:t>Exploratory Data Analysis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5BDC29BB-5D5F-4134-9712-D8C0438B95B1}"/>
              </a:ext>
            </a:extLst>
          </p:cNvPr>
          <p:cNvGraphicFramePr>
            <a:graphicFrameLocks noGrp="1"/>
          </p:cNvGraphicFramePr>
          <p:nvPr>
            <p:ph idx="1"/>
            <p:extLst>
              <p:ext uri="{D42A27DB-BD31-4B8C-83A1-F6EECF244321}">
                <p14:modId xmlns:p14="http://schemas.microsoft.com/office/powerpoint/2010/main" val="118311888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121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2FA77C-F686-F792-6510-4712639E957E}"/>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EDA(Continued)</a:t>
            </a:r>
          </a:p>
        </p:txBody>
      </p:sp>
    </p:spTree>
    <p:extLst>
      <p:ext uri="{BB962C8B-B14F-4D97-AF65-F5344CB8AC3E}">
        <p14:creationId xmlns:p14="http://schemas.microsoft.com/office/powerpoint/2010/main" val="41435512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0BED3852-7D47-D142-F9C0-7F57818DB395}"/>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Pair Plot</a:t>
            </a:r>
          </a:p>
        </p:txBody>
      </p:sp>
      <p:pic>
        <p:nvPicPr>
          <p:cNvPr id="6" name="Content Placeholder 5" descr="A picture containing building, window">
            <a:extLst>
              <a:ext uri="{FF2B5EF4-FFF2-40B4-BE49-F238E27FC236}">
                <a16:creationId xmlns:a16="http://schemas.microsoft.com/office/drawing/2014/main" id="{E8B670C8-9BB7-9FBF-D98C-40E17636C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8964" y="643467"/>
            <a:ext cx="5958360" cy="5571066"/>
          </a:xfrm>
          <a:prstGeom prst="rect">
            <a:avLst/>
          </a:prstGeom>
        </p:spPr>
      </p:pic>
    </p:spTree>
    <p:extLst>
      <p:ext uri="{BB962C8B-B14F-4D97-AF65-F5344CB8AC3E}">
        <p14:creationId xmlns:p14="http://schemas.microsoft.com/office/powerpoint/2010/main" val="334763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404</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Capstone Project</vt:lpstr>
      <vt:lpstr>Bank Note Authentication</vt:lpstr>
      <vt:lpstr>Acknowledgement</vt:lpstr>
      <vt:lpstr>Components</vt:lpstr>
      <vt:lpstr>Gathered Data</vt:lpstr>
      <vt:lpstr>Generic Libraries</vt:lpstr>
      <vt:lpstr>Exploratory Data Analysis</vt:lpstr>
      <vt:lpstr>EDA(Continued)</vt:lpstr>
      <vt:lpstr>Pair Plot</vt:lpstr>
      <vt:lpstr>Histogram</vt:lpstr>
      <vt:lpstr>HeatMap</vt:lpstr>
      <vt:lpstr>Boxplot</vt:lpstr>
      <vt:lpstr>Confusion Matrix</vt:lpstr>
      <vt:lpstr>ROC Curve</vt:lpstr>
      <vt:lpstr>Feature Engineering</vt:lpstr>
      <vt:lpstr>Outliers Removing</vt:lpstr>
      <vt:lpstr>Splitting Dataset</vt:lpstr>
      <vt:lpstr>Splitting the Data into Train and Test Dataset and Performed Normalisation </vt:lpstr>
      <vt:lpstr>Importing Libraries for Model Building</vt:lpstr>
      <vt:lpstr>Importing Metrics Evaluation Libraries</vt:lpstr>
      <vt:lpstr>Comparing Models</vt:lpstr>
      <vt:lpstr>K Nearest Neighbor</vt:lpstr>
      <vt:lpstr>Summary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14251</dc:creator>
  <cp:lastModifiedBy>14251</cp:lastModifiedBy>
  <cp:revision>1</cp:revision>
  <dcterms:created xsi:type="dcterms:W3CDTF">2022-11-03T19:20:43Z</dcterms:created>
  <dcterms:modified xsi:type="dcterms:W3CDTF">2022-11-03T21:32:04Z</dcterms:modified>
</cp:coreProperties>
</file>