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2" r:id="rId7"/>
    <p:sldId id="261" r:id="rId8"/>
    <p:sldId id="265" r:id="rId9"/>
    <p:sldId id="266" r:id="rId10"/>
    <p:sldId id="264" r:id="rId11"/>
    <p:sldId id="280" r:id="rId12"/>
    <p:sldId id="269" r:id="rId13"/>
    <p:sldId id="268" r:id="rId14"/>
    <p:sldId id="270" r:id="rId15"/>
    <p:sldId id="271" r:id="rId16"/>
    <p:sldId id="277" r:id="rId17"/>
    <p:sldId id="273" r:id="rId18"/>
    <p:sldId id="274" r:id="rId19"/>
    <p:sldId id="275" r:id="rId20"/>
    <p:sldId id="276" r:id="rId21"/>
    <p:sldId id="278"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288" y="4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4D06A0-3186-46CC-8183-2E6AECA32F16}" type="doc">
      <dgm:prSet loTypeId="urn:microsoft.com/office/officeart/2005/8/layout/vList5" loCatId="list" qsTypeId="urn:microsoft.com/office/officeart/2005/8/quickstyle/simple4" qsCatId="simple" csTypeId="urn:microsoft.com/office/officeart/2005/8/colors/colorful5" csCatId="colorful" phldr="1"/>
      <dgm:spPr/>
      <dgm:t>
        <a:bodyPr/>
        <a:lstStyle/>
        <a:p>
          <a:endParaRPr lang="en-US"/>
        </a:p>
      </dgm:t>
    </dgm:pt>
    <dgm:pt modelId="{17C0EEB1-6EBD-4483-8237-44A53EA01AC7}">
      <dgm:prSet/>
      <dgm:spPr/>
      <dgm:t>
        <a:bodyPr/>
        <a:lstStyle/>
        <a:p>
          <a:r>
            <a:rPr lang="en-IN"/>
            <a:t>Gathered Data</a:t>
          </a:r>
          <a:endParaRPr lang="en-US"/>
        </a:p>
      </dgm:t>
    </dgm:pt>
    <dgm:pt modelId="{D80E67FA-A9A4-467D-B21D-4E981258ECBE}" type="parTrans" cxnId="{48EE106F-4C75-4AE8-A2F7-21227849A33D}">
      <dgm:prSet/>
      <dgm:spPr/>
      <dgm:t>
        <a:bodyPr/>
        <a:lstStyle/>
        <a:p>
          <a:endParaRPr lang="en-US"/>
        </a:p>
      </dgm:t>
    </dgm:pt>
    <dgm:pt modelId="{9F9CE4FB-5D2A-4439-A7D0-E73308D23F9B}" type="sibTrans" cxnId="{48EE106F-4C75-4AE8-A2F7-21227849A33D}">
      <dgm:prSet/>
      <dgm:spPr/>
      <dgm:t>
        <a:bodyPr/>
        <a:lstStyle/>
        <a:p>
          <a:endParaRPr lang="en-US"/>
        </a:p>
      </dgm:t>
    </dgm:pt>
    <dgm:pt modelId="{CD63F04D-6EC7-4352-9D20-D0C442FFAB8B}">
      <dgm:prSet/>
      <dgm:spPr/>
      <dgm:t>
        <a:bodyPr/>
        <a:lstStyle/>
        <a:p>
          <a:r>
            <a:rPr lang="en-IN"/>
            <a:t>EDA(Exploratory Data Analysis)</a:t>
          </a:r>
          <a:endParaRPr lang="en-US"/>
        </a:p>
      </dgm:t>
    </dgm:pt>
    <dgm:pt modelId="{7C78296F-4BE5-4D0F-862A-AF08FA3B1FE5}" type="parTrans" cxnId="{70D333B3-5402-4AFC-8F50-E43C64B0A9B5}">
      <dgm:prSet/>
      <dgm:spPr/>
      <dgm:t>
        <a:bodyPr/>
        <a:lstStyle/>
        <a:p>
          <a:endParaRPr lang="en-US"/>
        </a:p>
      </dgm:t>
    </dgm:pt>
    <dgm:pt modelId="{D98C65A7-F0FC-4B04-98FC-1136F0370BF6}" type="sibTrans" cxnId="{70D333B3-5402-4AFC-8F50-E43C64B0A9B5}">
      <dgm:prSet/>
      <dgm:spPr/>
      <dgm:t>
        <a:bodyPr/>
        <a:lstStyle/>
        <a:p>
          <a:endParaRPr lang="en-US"/>
        </a:p>
      </dgm:t>
    </dgm:pt>
    <dgm:pt modelId="{5184DF19-ABAD-48AD-BE0F-EB1837D73FC9}">
      <dgm:prSet/>
      <dgm:spPr/>
      <dgm:t>
        <a:bodyPr/>
        <a:lstStyle/>
        <a:p>
          <a:r>
            <a:rPr lang="en-IN" dirty="0"/>
            <a:t>Training And Testing Data</a:t>
          </a:r>
          <a:endParaRPr lang="en-US" dirty="0"/>
        </a:p>
      </dgm:t>
    </dgm:pt>
    <dgm:pt modelId="{A3A4AD8F-E227-4D19-9C7A-33F17B7944CE}" type="parTrans" cxnId="{E88A9781-6548-46C1-981C-8F7AED346E8F}">
      <dgm:prSet/>
      <dgm:spPr/>
      <dgm:t>
        <a:bodyPr/>
        <a:lstStyle/>
        <a:p>
          <a:endParaRPr lang="en-US"/>
        </a:p>
      </dgm:t>
    </dgm:pt>
    <dgm:pt modelId="{9E22C3FB-C627-47CB-8A75-DC8AF83C8A75}" type="sibTrans" cxnId="{E88A9781-6548-46C1-981C-8F7AED346E8F}">
      <dgm:prSet/>
      <dgm:spPr/>
      <dgm:t>
        <a:bodyPr/>
        <a:lstStyle/>
        <a:p>
          <a:endParaRPr lang="en-US"/>
        </a:p>
      </dgm:t>
    </dgm:pt>
    <dgm:pt modelId="{E6DC5E12-251B-4675-B9CB-BA1641EF401E}">
      <dgm:prSet/>
      <dgm:spPr/>
      <dgm:t>
        <a:bodyPr/>
        <a:lstStyle/>
        <a:p>
          <a:r>
            <a:rPr lang="en-IN" dirty="0"/>
            <a:t>Report</a:t>
          </a:r>
          <a:endParaRPr lang="en-US" dirty="0"/>
        </a:p>
      </dgm:t>
    </dgm:pt>
    <dgm:pt modelId="{3F3E201A-7C8E-49A7-9B8D-5628385A9CCC}" type="parTrans" cxnId="{D180A292-AAE3-49B7-B488-7CAE0B4D94E6}">
      <dgm:prSet/>
      <dgm:spPr/>
      <dgm:t>
        <a:bodyPr/>
        <a:lstStyle/>
        <a:p>
          <a:endParaRPr lang="en-US"/>
        </a:p>
      </dgm:t>
    </dgm:pt>
    <dgm:pt modelId="{2002E4ED-001A-49EF-AFD9-6BF2935F503D}" type="sibTrans" cxnId="{D180A292-AAE3-49B7-B488-7CAE0B4D94E6}">
      <dgm:prSet/>
      <dgm:spPr/>
      <dgm:t>
        <a:bodyPr/>
        <a:lstStyle/>
        <a:p>
          <a:endParaRPr lang="en-US"/>
        </a:p>
      </dgm:t>
    </dgm:pt>
    <dgm:pt modelId="{85DE7ADB-8D8C-447E-A65A-D3E7B0D79CCA}">
      <dgm:prSet/>
      <dgm:spPr/>
      <dgm:t>
        <a:bodyPr/>
        <a:lstStyle/>
        <a:p>
          <a:r>
            <a:rPr lang="en-IN" dirty="0"/>
            <a:t>Feature Engineering</a:t>
          </a:r>
          <a:endParaRPr lang="en-US" dirty="0"/>
        </a:p>
      </dgm:t>
    </dgm:pt>
    <dgm:pt modelId="{6591A3CB-8737-4646-86D6-F3B903189D86}" type="sibTrans" cxnId="{BAFFFDCB-36BC-4605-8716-A8EC14A62CC0}">
      <dgm:prSet/>
      <dgm:spPr/>
      <dgm:t>
        <a:bodyPr/>
        <a:lstStyle/>
        <a:p>
          <a:endParaRPr lang="en-US"/>
        </a:p>
      </dgm:t>
    </dgm:pt>
    <dgm:pt modelId="{8C44BE41-935A-498A-8592-0D34C2615C48}" type="parTrans" cxnId="{BAFFFDCB-36BC-4605-8716-A8EC14A62CC0}">
      <dgm:prSet/>
      <dgm:spPr/>
      <dgm:t>
        <a:bodyPr/>
        <a:lstStyle/>
        <a:p>
          <a:endParaRPr lang="en-US"/>
        </a:p>
      </dgm:t>
    </dgm:pt>
    <dgm:pt modelId="{1FB2C4C2-E90A-402C-8836-CA3DAFB840C5}" type="pres">
      <dgm:prSet presAssocID="{6C4D06A0-3186-46CC-8183-2E6AECA32F16}" presName="Name0" presStyleCnt="0">
        <dgm:presLayoutVars>
          <dgm:dir/>
          <dgm:animLvl val="lvl"/>
          <dgm:resizeHandles val="exact"/>
        </dgm:presLayoutVars>
      </dgm:prSet>
      <dgm:spPr/>
    </dgm:pt>
    <dgm:pt modelId="{8EDF7A32-FFF6-4819-ACA4-C67D963B79F6}" type="pres">
      <dgm:prSet presAssocID="{17C0EEB1-6EBD-4483-8237-44A53EA01AC7}" presName="linNode" presStyleCnt="0"/>
      <dgm:spPr/>
    </dgm:pt>
    <dgm:pt modelId="{4BB37154-A76C-4071-A03F-628F066F6A41}" type="pres">
      <dgm:prSet presAssocID="{17C0EEB1-6EBD-4483-8237-44A53EA01AC7}" presName="parentText" presStyleLbl="node1" presStyleIdx="0" presStyleCnt="5">
        <dgm:presLayoutVars>
          <dgm:chMax val="1"/>
          <dgm:bulletEnabled val="1"/>
        </dgm:presLayoutVars>
      </dgm:prSet>
      <dgm:spPr/>
    </dgm:pt>
    <dgm:pt modelId="{C6A1C10D-3865-47DD-A837-848939EB5305}" type="pres">
      <dgm:prSet presAssocID="{9F9CE4FB-5D2A-4439-A7D0-E73308D23F9B}" presName="sp" presStyleCnt="0"/>
      <dgm:spPr/>
    </dgm:pt>
    <dgm:pt modelId="{FDEA4B4E-FB97-4903-AFD5-76EBD7B2D65A}" type="pres">
      <dgm:prSet presAssocID="{CD63F04D-6EC7-4352-9D20-D0C442FFAB8B}" presName="linNode" presStyleCnt="0"/>
      <dgm:spPr/>
    </dgm:pt>
    <dgm:pt modelId="{A14FCB0E-DFE5-4686-96D6-A1B28A4FED23}" type="pres">
      <dgm:prSet presAssocID="{CD63F04D-6EC7-4352-9D20-D0C442FFAB8B}" presName="parentText" presStyleLbl="node1" presStyleIdx="1" presStyleCnt="5">
        <dgm:presLayoutVars>
          <dgm:chMax val="1"/>
          <dgm:bulletEnabled val="1"/>
        </dgm:presLayoutVars>
      </dgm:prSet>
      <dgm:spPr/>
    </dgm:pt>
    <dgm:pt modelId="{4C5E32D8-DDDC-4646-8376-3710D28EF87E}" type="pres">
      <dgm:prSet presAssocID="{D98C65A7-F0FC-4B04-98FC-1136F0370BF6}" presName="sp" presStyleCnt="0"/>
      <dgm:spPr/>
    </dgm:pt>
    <dgm:pt modelId="{1151F6D2-9F7B-447F-A115-6B7F6B159432}" type="pres">
      <dgm:prSet presAssocID="{85DE7ADB-8D8C-447E-A65A-D3E7B0D79CCA}" presName="linNode" presStyleCnt="0"/>
      <dgm:spPr/>
    </dgm:pt>
    <dgm:pt modelId="{BB446B1F-0B41-4ECF-8A4C-2105E178E0BE}" type="pres">
      <dgm:prSet presAssocID="{85DE7ADB-8D8C-447E-A65A-D3E7B0D79CCA}" presName="parentText" presStyleLbl="node1" presStyleIdx="2" presStyleCnt="5">
        <dgm:presLayoutVars>
          <dgm:chMax val="1"/>
          <dgm:bulletEnabled val="1"/>
        </dgm:presLayoutVars>
      </dgm:prSet>
      <dgm:spPr/>
    </dgm:pt>
    <dgm:pt modelId="{2FDAF2CD-24F9-41E2-9BCA-C17177E05775}" type="pres">
      <dgm:prSet presAssocID="{6591A3CB-8737-4646-86D6-F3B903189D86}" presName="sp" presStyleCnt="0"/>
      <dgm:spPr/>
    </dgm:pt>
    <dgm:pt modelId="{3EF42A92-B2C4-4B1E-9A2D-8A67096AE496}" type="pres">
      <dgm:prSet presAssocID="{5184DF19-ABAD-48AD-BE0F-EB1837D73FC9}" presName="linNode" presStyleCnt="0"/>
      <dgm:spPr/>
    </dgm:pt>
    <dgm:pt modelId="{6970EA87-171F-4FB3-B7FD-D1917D386CD0}" type="pres">
      <dgm:prSet presAssocID="{5184DF19-ABAD-48AD-BE0F-EB1837D73FC9}" presName="parentText" presStyleLbl="node1" presStyleIdx="3" presStyleCnt="5">
        <dgm:presLayoutVars>
          <dgm:chMax val="1"/>
          <dgm:bulletEnabled val="1"/>
        </dgm:presLayoutVars>
      </dgm:prSet>
      <dgm:spPr/>
    </dgm:pt>
    <dgm:pt modelId="{37AAE37B-3E02-48F5-9088-723BA8A9E774}" type="pres">
      <dgm:prSet presAssocID="{9E22C3FB-C627-47CB-8A75-DC8AF83C8A75}" presName="sp" presStyleCnt="0"/>
      <dgm:spPr/>
    </dgm:pt>
    <dgm:pt modelId="{4EBAE224-ECC1-4D5E-8DC1-53243709B3C0}" type="pres">
      <dgm:prSet presAssocID="{E6DC5E12-251B-4675-B9CB-BA1641EF401E}" presName="linNode" presStyleCnt="0"/>
      <dgm:spPr/>
    </dgm:pt>
    <dgm:pt modelId="{23CBFCA8-D20A-4761-A18E-133FD991CEF5}" type="pres">
      <dgm:prSet presAssocID="{E6DC5E12-251B-4675-B9CB-BA1641EF401E}" presName="parentText" presStyleLbl="node1" presStyleIdx="4" presStyleCnt="5">
        <dgm:presLayoutVars>
          <dgm:chMax val="1"/>
          <dgm:bulletEnabled val="1"/>
        </dgm:presLayoutVars>
      </dgm:prSet>
      <dgm:spPr/>
    </dgm:pt>
  </dgm:ptLst>
  <dgm:cxnLst>
    <dgm:cxn modelId="{1C40232A-EF6B-4533-890C-90BF4A7BC1AC}" type="presOf" srcId="{17C0EEB1-6EBD-4483-8237-44A53EA01AC7}" destId="{4BB37154-A76C-4071-A03F-628F066F6A41}" srcOrd="0" destOrd="0" presId="urn:microsoft.com/office/officeart/2005/8/layout/vList5"/>
    <dgm:cxn modelId="{48EE106F-4C75-4AE8-A2F7-21227849A33D}" srcId="{6C4D06A0-3186-46CC-8183-2E6AECA32F16}" destId="{17C0EEB1-6EBD-4483-8237-44A53EA01AC7}" srcOrd="0" destOrd="0" parTransId="{D80E67FA-A9A4-467D-B21D-4E981258ECBE}" sibTransId="{9F9CE4FB-5D2A-4439-A7D0-E73308D23F9B}"/>
    <dgm:cxn modelId="{9B166F7A-033B-46C8-8516-574BE1559D4A}" type="presOf" srcId="{6C4D06A0-3186-46CC-8183-2E6AECA32F16}" destId="{1FB2C4C2-E90A-402C-8836-CA3DAFB840C5}" srcOrd="0" destOrd="0" presId="urn:microsoft.com/office/officeart/2005/8/layout/vList5"/>
    <dgm:cxn modelId="{E88A9781-6548-46C1-981C-8F7AED346E8F}" srcId="{6C4D06A0-3186-46CC-8183-2E6AECA32F16}" destId="{5184DF19-ABAD-48AD-BE0F-EB1837D73FC9}" srcOrd="3" destOrd="0" parTransId="{A3A4AD8F-E227-4D19-9C7A-33F17B7944CE}" sibTransId="{9E22C3FB-C627-47CB-8A75-DC8AF83C8A75}"/>
    <dgm:cxn modelId="{D180A292-AAE3-49B7-B488-7CAE0B4D94E6}" srcId="{6C4D06A0-3186-46CC-8183-2E6AECA32F16}" destId="{E6DC5E12-251B-4675-B9CB-BA1641EF401E}" srcOrd="4" destOrd="0" parTransId="{3F3E201A-7C8E-49A7-9B8D-5628385A9CCC}" sibTransId="{2002E4ED-001A-49EF-AFD9-6BF2935F503D}"/>
    <dgm:cxn modelId="{3FED7AAD-6BA2-4F55-BC6B-FF838E8DBA28}" type="presOf" srcId="{85DE7ADB-8D8C-447E-A65A-D3E7B0D79CCA}" destId="{BB446B1F-0B41-4ECF-8A4C-2105E178E0BE}" srcOrd="0" destOrd="0" presId="urn:microsoft.com/office/officeart/2005/8/layout/vList5"/>
    <dgm:cxn modelId="{70D333B3-5402-4AFC-8F50-E43C64B0A9B5}" srcId="{6C4D06A0-3186-46CC-8183-2E6AECA32F16}" destId="{CD63F04D-6EC7-4352-9D20-D0C442FFAB8B}" srcOrd="1" destOrd="0" parTransId="{7C78296F-4BE5-4D0F-862A-AF08FA3B1FE5}" sibTransId="{D98C65A7-F0FC-4B04-98FC-1136F0370BF6}"/>
    <dgm:cxn modelId="{4238BBC9-38DC-4C1B-93D4-1BE7904BF84D}" type="presOf" srcId="{5184DF19-ABAD-48AD-BE0F-EB1837D73FC9}" destId="{6970EA87-171F-4FB3-B7FD-D1917D386CD0}" srcOrd="0" destOrd="0" presId="urn:microsoft.com/office/officeart/2005/8/layout/vList5"/>
    <dgm:cxn modelId="{0AB4DEC9-016D-4DEC-8252-11ADF4A586FB}" type="presOf" srcId="{CD63F04D-6EC7-4352-9D20-D0C442FFAB8B}" destId="{A14FCB0E-DFE5-4686-96D6-A1B28A4FED23}" srcOrd="0" destOrd="0" presId="urn:microsoft.com/office/officeart/2005/8/layout/vList5"/>
    <dgm:cxn modelId="{BAFFFDCB-36BC-4605-8716-A8EC14A62CC0}" srcId="{6C4D06A0-3186-46CC-8183-2E6AECA32F16}" destId="{85DE7ADB-8D8C-447E-A65A-D3E7B0D79CCA}" srcOrd="2" destOrd="0" parTransId="{8C44BE41-935A-498A-8592-0D34C2615C48}" sibTransId="{6591A3CB-8737-4646-86D6-F3B903189D86}"/>
    <dgm:cxn modelId="{8200FDFE-5DC6-4D31-AAD7-CFE18706E5E5}" type="presOf" srcId="{E6DC5E12-251B-4675-B9CB-BA1641EF401E}" destId="{23CBFCA8-D20A-4761-A18E-133FD991CEF5}" srcOrd="0" destOrd="0" presId="urn:microsoft.com/office/officeart/2005/8/layout/vList5"/>
    <dgm:cxn modelId="{81B52EF9-0FFA-42AC-A6E7-D253E46E17FB}" type="presParOf" srcId="{1FB2C4C2-E90A-402C-8836-CA3DAFB840C5}" destId="{8EDF7A32-FFF6-4819-ACA4-C67D963B79F6}" srcOrd="0" destOrd="0" presId="urn:microsoft.com/office/officeart/2005/8/layout/vList5"/>
    <dgm:cxn modelId="{8DB913CE-84ED-418A-8E11-DC2C13DE3596}" type="presParOf" srcId="{8EDF7A32-FFF6-4819-ACA4-C67D963B79F6}" destId="{4BB37154-A76C-4071-A03F-628F066F6A41}" srcOrd="0" destOrd="0" presId="urn:microsoft.com/office/officeart/2005/8/layout/vList5"/>
    <dgm:cxn modelId="{EFD7058C-7BA0-41E2-A75D-A466C464948C}" type="presParOf" srcId="{1FB2C4C2-E90A-402C-8836-CA3DAFB840C5}" destId="{C6A1C10D-3865-47DD-A837-848939EB5305}" srcOrd="1" destOrd="0" presId="urn:microsoft.com/office/officeart/2005/8/layout/vList5"/>
    <dgm:cxn modelId="{BE5B5370-79DA-4C06-8A76-454D1DFDA943}" type="presParOf" srcId="{1FB2C4C2-E90A-402C-8836-CA3DAFB840C5}" destId="{FDEA4B4E-FB97-4903-AFD5-76EBD7B2D65A}" srcOrd="2" destOrd="0" presId="urn:microsoft.com/office/officeart/2005/8/layout/vList5"/>
    <dgm:cxn modelId="{D58A10BE-9E74-4B07-B793-2046DDECBA2C}" type="presParOf" srcId="{FDEA4B4E-FB97-4903-AFD5-76EBD7B2D65A}" destId="{A14FCB0E-DFE5-4686-96D6-A1B28A4FED23}" srcOrd="0" destOrd="0" presId="urn:microsoft.com/office/officeart/2005/8/layout/vList5"/>
    <dgm:cxn modelId="{79DBE804-FE84-47D7-A912-DBBA3188E1A7}" type="presParOf" srcId="{1FB2C4C2-E90A-402C-8836-CA3DAFB840C5}" destId="{4C5E32D8-DDDC-4646-8376-3710D28EF87E}" srcOrd="3" destOrd="0" presId="urn:microsoft.com/office/officeart/2005/8/layout/vList5"/>
    <dgm:cxn modelId="{8DCCE7EE-2A34-4C49-AF16-310FF68F07E6}" type="presParOf" srcId="{1FB2C4C2-E90A-402C-8836-CA3DAFB840C5}" destId="{1151F6D2-9F7B-447F-A115-6B7F6B159432}" srcOrd="4" destOrd="0" presId="urn:microsoft.com/office/officeart/2005/8/layout/vList5"/>
    <dgm:cxn modelId="{9D7AA839-0F8D-4813-884C-3588024D7169}" type="presParOf" srcId="{1151F6D2-9F7B-447F-A115-6B7F6B159432}" destId="{BB446B1F-0B41-4ECF-8A4C-2105E178E0BE}" srcOrd="0" destOrd="0" presId="urn:microsoft.com/office/officeart/2005/8/layout/vList5"/>
    <dgm:cxn modelId="{B2F3BD80-A9E8-4A96-A599-17C611FFA634}" type="presParOf" srcId="{1FB2C4C2-E90A-402C-8836-CA3DAFB840C5}" destId="{2FDAF2CD-24F9-41E2-9BCA-C17177E05775}" srcOrd="5" destOrd="0" presId="urn:microsoft.com/office/officeart/2005/8/layout/vList5"/>
    <dgm:cxn modelId="{4FD52537-5916-4C7E-AD97-5C5D461AC125}" type="presParOf" srcId="{1FB2C4C2-E90A-402C-8836-CA3DAFB840C5}" destId="{3EF42A92-B2C4-4B1E-9A2D-8A67096AE496}" srcOrd="6" destOrd="0" presId="urn:microsoft.com/office/officeart/2005/8/layout/vList5"/>
    <dgm:cxn modelId="{F4AAF2FD-5EB3-416B-A92A-52DE022DFFBF}" type="presParOf" srcId="{3EF42A92-B2C4-4B1E-9A2D-8A67096AE496}" destId="{6970EA87-171F-4FB3-B7FD-D1917D386CD0}" srcOrd="0" destOrd="0" presId="urn:microsoft.com/office/officeart/2005/8/layout/vList5"/>
    <dgm:cxn modelId="{3CC82B5E-0372-4AF4-9D14-DA3C6D1FEADE}" type="presParOf" srcId="{1FB2C4C2-E90A-402C-8836-CA3DAFB840C5}" destId="{37AAE37B-3E02-48F5-9088-723BA8A9E774}" srcOrd="7" destOrd="0" presId="urn:microsoft.com/office/officeart/2005/8/layout/vList5"/>
    <dgm:cxn modelId="{EBFF3797-F18C-487E-B53C-85CAB1D6F52B}" type="presParOf" srcId="{1FB2C4C2-E90A-402C-8836-CA3DAFB840C5}" destId="{4EBAE224-ECC1-4D5E-8DC1-53243709B3C0}" srcOrd="8" destOrd="0" presId="urn:microsoft.com/office/officeart/2005/8/layout/vList5"/>
    <dgm:cxn modelId="{887CD9F6-18BA-4D55-98AF-64D5558101B6}" type="presParOf" srcId="{4EBAE224-ECC1-4D5E-8DC1-53243709B3C0}" destId="{23CBFCA8-D20A-4761-A18E-133FD991CEF5}"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151A41-825B-4B67-B7EC-2FE39F4176BD}"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E5AECD25-9177-4E58-BA73-070E45525662}">
      <dgm:prSet/>
      <dgm:spPr/>
      <dgm:t>
        <a:bodyPr/>
        <a:lstStyle/>
        <a:p>
          <a:r>
            <a:rPr lang="en-US"/>
            <a:t>This dataset was obtained from the Hackathon</a:t>
          </a:r>
        </a:p>
      </dgm:t>
    </dgm:pt>
    <dgm:pt modelId="{E298EE64-805B-4201-AB48-5A881AE22811}" type="parTrans" cxnId="{67C8F811-3F3F-40AB-B9D2-A8EDC54AFDFA}">
      <dgm:prSet/>
      <dgm:spPr/>
      <dgm:t>
        <a:bodyPr/>
        <a:lstStyle/>
        <a:p>
          <a:endParaRPr lang="en-US"/>
        </a:p>
      </dgm:t>
    </dgm:pt>
    <dgm:pt modelId="{3FE2086C-D0BA-44E6-81CD-3A6660B397B6}" type="sibTrans" cxnId="{67C8F811-3F3F-40AB-B9D2-A8EDC54AFDFA}">
      <dgm:prSet/>
      <dgm:spPr/>
      <dgm:t>
        <a:bodyPr/>
        <a:lstStyle/>
        <a:p>
          <a:endParaRPr lang="en-US"/>
        </a:p>
      </dgm:t>
    </dgm:pt>
    <dgm:pt modelId="{64AF046F-3841-44FF-AB9E-5A188EE17708}">
      <dgm:prSet/>
      <dgm:spPr/>
      <dgm:t>
        <a:bodyPr/>
        <a:lstStyle/>
        <a:p>
          <a:r>
            <a:rPr lang="en-US" b="0"/>
            <a:t>The website name is skillenza partnered with Imarticus Learning</a:t>
          </a:r>
        </a:p>
      </dgm:t>
    </dgm:pt>
    <dgm:pt modelId="{7C8020D8-B230-470F-8723-32B961800451}" type="parTrans" cxnId="{8056B02C-CF96-4BD1-866E-FC8910C779E7}">
      <dgm:prSet/>
      <dgm:spPr/>
      <dgm:t>
        <a:bodyPr/>
        <a:lstStyle/>
        <a:p>
          <a:endParaRPr lang="en-US"/>
        </a:p>
      </dgm:t>
    </dgm:pt>
    <dgm:pt modelId="{7CAC4C0B-1A36-4999-8EFC-D17213194A2F}" type="sibTrans" cxnId="{8056B02C-CF96-4BD1-866E-FC8910C779E7}">
      <dgm:prSet/>
      <dgm:spPr/>
      <dgm:t>
        <a:bodyPr/>
        <a:lstStyle/>
        <a:p>
          <a:endParaRPr lang="en-US"/>
        </a:p>
      </dgm:t>
    </dgm:pt>
    <dgm:pt modelId="{F50E5BF6-57E2-40D0-BA75-2E026D8698E6}">
      <dgm:prSet/>
      <dgm:spPr/>
      <dgm:t>
        <a:bodyPr/>
        <a:lstStyle/>
        <a:p>
          <a:r>
            <a:rPr lang="en-US"/>
            <a:t>The dataset “Credit Amount Prediction" is a Regression problem dataset.</a:t>
          </a:r>
        </a:p>
      </dgm:t>
    </dgm:pt>
    <dgm:pt modelId="{E91D1110-D5F6-4BDC-9046-286B92077C3E}" type="sibTrans" cxnId="{AA49E7A4-34B0-47A4-BFD1-82ADB1D0C275}">
      <dgm:prSet/>
      <dgm:spPr/>
      <dgm:t>
        <a:bodyPr/>
        <a:lstStyle/>
        <a:p>
          <a:endParaRPr lang="en-US"/>
        </a:p>
      </dgm:t>
    </dgm:pt>
    <dgm:pt modelId="{398037DD-F4C7-4960-84B3-F7F424EBBCB2}" type="parTrans" cxnId="{AA49E7A4-34B0-47A4-BFD1-82ADB1D0C275}">
      <dgm:prSet/>
      <dgm:spPr/>
      <dgm:t>
        <a:bodyPr/>
        <a:lstStyle/>
        <a:p>
          <a:endParaRPr lang="en-US"/>
        </a:p>
      </dgm:t>
    </dgm:pt>
    <dgm:pt modelId="{A04F126E-D9E7-48C5-9FD2-84AC0BB817DE}" type="pres">
      <dgm:prSet presAssocID="{74151A41-825B-4B67-B7EC-2FE39F4176BD}" presName="vert0" presStyleCnt="0">
        <dgm:presLayoutVars>
          <dgm:dir/>
          <dgm:animOne val="branch"/>
          <dgm:animLvl val="lvl"/>
        </dgm:presLayoutVars>
      </dgm:prSet>
      <dgm:spPr/>
    </dgm:pt>
    <dgm:pt modelId="{1DD8D181-717E-4066-834F-3E2BFF67AB18}" type="pres">
      <dgm:prSet presAssocID="{E5AECD25-9177-4E58-BA73-070E45525662}" presName="thickLine" presStyleLbl="alignNode1" presStyleIdx="0" presStyleCnt="3"/>
      <dgm:spPr/>
    </dgm:pt>
    <dgm:pt modelId="{D71C975E-72F5-4255-BE48-2283C9A79F16}" type="pres">
      <dgm:prSet presAssocID="{E5AECD25-9177-4E58-BA73-070E45525662}" presName="horz1" presStyleCnt="0"/>
      <dgm:spPr/>
    </dgm:pt>
    <dgm:pt modelId="{3E384412-C34F-491F-A658-3D8DF77B4582}" type="pres">
      <dgm:prSet presAssocID="{E5AECD25-9177-4E58-BA73-070E45525662}" presName="tx1" presStyleLbl="revTx" presStyleIdx="0" presStyleCnt="3"/>
      <dgm:spPr/>
    </dgm:pt>
    <dgm:pt modelId="{D7914F49-2022-41EA-A1B4-623AA74D53A6}" type="pres">
      <dgm:prSet presAssocID="{E5AECD25-9177-4E58-BA73-070E45525662}" presName="vert1" presStyleCnt="0"/>
      <dgm:spPr/>
    </dgm:pt>
    <dgm:pt modelId="{EE7C340E-CF9E-40BE-AEFB-5330BF38D3E8}" type="pres">
      <dgm:prSet presAssocID="{64AF046F-3841-44FF-AB9E-5A188EE17708}" presName="thickLine" presStyleLbl="alignNode1" presStyleIdx="1" presStyleCnt="3"/>
      <dgm:spPr/>
    </dgm:pt>
    <dgm:pt modelId="{56DE9EEA-B18D-4D35-91F1-E1368E2B043D}" type="pres">
      <dgm:prSet presAssocID="{64AF046F-3841-44FF-AB9E-5A188EE17708}" presName="horz1" presStyleCnt="0"/>
      <dgm:spPr/>
    </dgm:pt>
    <dgm:pt modelId="{8D8AF71D-6C79-4591-92A9-68D55DDDB120}" type="pres">
      <dgm:prSet presAssocID="{64AF046F-3841-44FF-AB9E-5A188EE17708}" presName="tx1" presStyleLbl="revTx" presStyleIdx="1" presStyleCnt="3"/>
      <dgm:spPr/>
    </dgm:pt>
    <dgm:pt modelId="{DBF37C51-7965-41C6-BC01-D734D3CC8B97}" type="pres">
      <dgm:prSet presAssocID="{64AF046F-3841-44FF-AB9E-5A188EE17708}" presName="vert1" presStyleCnt="0"/>
      <dgm:spPr/>
    </dgm:pt>
    <dgm:pt modelId="{17149C3B-146C-499F-8F72-4D885575766B}" type="pres">
      <dgm:prSet presAssocID="{F50E5BF6-57E2-40D0-BA75-2E026D8698E6}" presName="thickLine" presStyleLbl="alignNode1" presStyleIdx="2" presStyleCnt="3"/>
      <dgm:spPr/>
    </dgm:pt>
    <dgm:pt modelId="{BCE44216-E8E3-4166-8181-84EB31C2BD96}" type="pres">
      <dgm:prSet presAssocID="{F50E5BF6-57E2-40D0-BA75-2E026D8698E6}" presName="horz1" presStyleCnt="0"/>
      <dgm:spPr/>
    </dgm:pt>
    <dgm:pt modelId="{EF9E7BA1-AD51-4D40-B115-E32C04739E98}" type="pres">
      <dgm:prSet presAssocID="{F50E5BF6-57E2-40D0-BA75-2E026D8698E6}" presName="tx1" presStyleLbl="revTx" presStyleIdx="2" presStyleCnt="3"/>
      <dgm:spPr/>
    </dgm:pt>
    <dgm:pt modelId="{69E811B3-34EA-4238-A477-F819481FC2E4}" type="pres">
      <dgm:prSet presAssocID="{F50E5BF6-57E2-40D0-BA75-2E026D8698E6}" presName="vert1" presStyleCnt="0"/>
      <dgm:spPr/>
    </dgm:pt>
  </dgm:ptLst>
  <dgm:cxnLst>
    <dgm:cxn modelId="{F3FFCB0B-640A-4790-846E-37E7289F8364}" type="presOf" srcId="{E5AECD25-9177-4E58-BA73-070E45525662}" destId="{3E384412-C34F-491F-A658-3D8DF77B4582}" srcOrd="0" destOrd="0" presId="urn:microsoft.com/office/officeart/2008/layout/LinedList"/>
    <dgm:cxn modelId="{67C8F811-3F3F-40AB-B9D2-A8EDC54AFDFA}" srcId="{74151A41-825B-4B67-B7EC-2FE39F4176BD}" destId="{E5AECD25-9177-4E58-BA73-070E45525662}" srcOrd="0" destOrd="0" parTransId="{E298EE64-805B-4201-AB48-5A881AE22811}" sibTransId="{3FE2086C-D0BA-44E6-81CD-3A6660B397B6}"/>
    <dgm:cxn modelId="{8056B02C-CF96-4BD1-866E-FC8910C779E7}" srcId="{74151A41-825B-4B67-B7EC-2FE39F4176BD}" destId="{64AF046F-3841-44FF-AB9E-5A188EE17708}" srcOrd="1" destOrd="0" parTransId="{7C8020D8-B230-470F-8723-32B961800451}" sibTransId="{7CAC4C0B-1A36-4999-8EFC-D17213194A2F}"/>
    <dgm:cxn modelId="{2A80F38A-E0BC-4153-B94E-F3855A113709}" type="presOf" srcId="{74151A41-825B-4B67-B7EC-2FE39F4176BD}" destId="{A04F126E-D9E7-48C5-9FD2-84AC0BB817DE}" srcOrd="0" destOrd="0" presId="urn:microsoft.com/office/officeart/2008/layout/LinedList"/>
    <dgm:cxn modelId="{1C88488E-4E7A-4DF0-AF4C-A946A4D1AC05}" type="presOf" srcId="{64AF046F-3841-44FF-AB9E-5A188EE17708}" destId="{8D8AF71D-6C79-4591-92A9-68D55DDDB120}" srcOrd="0" destOrd="0" presId="urn:microsoft.com/office/officeart/2008/layout/LinedList"/>
    <dgm:cxn modelId="{AA49E7A4-34B0-47A4-BFD1-82ADB1D0C275}" srcId="{74151A41-825B-4B67-B7EC-2FE39F4176BD}" destId="{F50E5BF6-57E2-40D0-BA75-2E026D8698E6}" srcOrd="2" destOrd="0" parTransId="{398037DD-F4C7-4960-84B3-F7F424EBBCB2}" sibTransId="{E91D1110-D5F6-4BDC-9046-286B92077C3E}"/>
    <dgm:cxn modelId="{7B4ACCB7-5691-40D9-9FE1-A9039A832FAD}" type="presOf" srcId="{F50E5BF6-57E2-40D0-BA75-2E026D8698E6}" destId="{EF9E7BA1-AD51-4D40-B115-E32C04739E98}" srcOrd="0" destOrd="0" presId="urn:microsoft.com/office/officeart/2008/layout/LinedList"/>
    <dgm:cxn modelId="{1102432B-AC25-4A90-9F8C-F5F2E0002B89}" type="presParOf" srcId="{A04F126E-D9E7-48C5-9FD2-84AC0BB817DE}" destId="{1DD8D181-717E-4066-834F-3E2BFF67AB18}" srcOrd="0" destOrd="0" presId="urn:microsoft.com/office/officeart/2008/layout/LinedList"/>
    <dgm:cxn modelId="{3234388E-6423-4E47-8BF1-7706C2E53E40}" type="presParOf" srcId="{A04F126E-D9E7-48C5-9FD2-84AC0BB817DE}" destId="{D71C975E-72F5-4255-BE48-2283C9A79F16}" srcOrd="1" destOrd="0" presId="urn:microsoft.com/office/officeart/2008/layout/LinedList"/>
    <dgm:cxn modelId="{1753FC21-B499-47DA-B580-7CEE117BFD84}" type="presParOf" srcId="{D71C975E-72F5-4255-BE48-2283C9A79F16}" destId="{3E384412-C34F-491F-A658-3D8DF77B4582}" srcOrd="0" destOrd="0" presId="urn:microsoft.com/office/officeart/2008/layout/LinedList"/>
    <dgm:cxn modelId="{6CACDF4B-0453-4D06-B021-066A777CD31D}" type="presParOf" srcId="{D71C975E-72F5-4255-BE48-2283C9A79F16}" destId="{D7914F49-2022-41EA-A1B4-623AA74D53A6}" srcOrd="1" destOrd="0" presId="urn:microsoft.com/office/officeart/2008/layout/LinedList"/>
    <dgm:cxn modelId="{A5FA647F-36A5-4C3A-907B-68B4A02BEAF8}" type="presParOf" srcId="{A04F126E-D9E7-48C5-9FD2-84AC0BB817DE}" destId="{EE7C340E-CF9E-40BE-AEFB-5330BF38D3E8}" srcOrd="2" destOrd="0" presId="urn:microsoft.com/office/officeart/2008/layout/LinedList"/>
    <dgm:cxn modelId="{F4B1E447-B903-4955-BD19-91FA049AEACF}" type="presParOf" srcId="{A04F126E-D9E7-48C5-9FD2-84AC0BB817DE}" destId="{56DE9EEA-B18D-4D35-91F1-E1368E2B043D}" srcOrd="3" destOrd="0" presId="urn:microsoft.com/office/officeart/2008/layout/LinedList"/>
    <dgm:cxn modelId="{F73CB25D-49A4-402A-97C1-A0CDC7A6FBF8}" type="presParOf" srcId="{56DE9EEA-B18D-4D35-91F1-E1368E2B043D}" destId="{8D8AF71D-6C79-4591-92A9-68D55DDDB120}" srcOrd="0" destOrd="0" presId="urn:microsoft.com/office/officeart/2008/layout/LinedList"/>
    <dgm:cxn modelId="{8A066BEB-2C2F-4B84-82B3-3DC4DF2609BF}" type="presParOf" srcId="{56DE9EEA-B18D-4D35-91F1-E1368E2B043D}" destId="{DBF37C51-7965-41C6-BC01-D734D3CC8B97}" srcOrd="1" destOrd="0" presId="urn:microsoft.com/office/officeart/2008/layout/LinedList"/>
    <dgm:cxn modelId="{CD8DFDAB-3983-40DA-8DD2-4CFF265EECFF}" type="presParOf" srcId="{A04F126E-D9E7-48C5-9FD2-84AC0BB817DE}" destId="{17149C3B-146C-499F-8F72-4D885575766B}" srcOrd="4" destOrd="0" presId="urn:microsoft.com/office/officeart/2008/layout/LinedList"/>
    <dgm:cxn modelId="{8B36EB73-6213-4AEC-8A0C-B9C3B356FDFF}" type="presParOf" srcId="{A04F126E-D9E7-48C5-9FD2-84AC0BB817DE}" destId="{BCE44216-E8E3-4166-8181-84EB31C2BD96}" srcOrd="5" destOrd="0" presId="urn:microsoft.com/office/officeart/2008/layout/LinedList"/>
    <dgm:cxn modelId="{D149AEAA-E7A9-4725-BE72-6337FB257821}" type="presParOf" srcId="{BCE44216-E8E3-4166-8181-84EB31C2BD96}" destId="{EF9E7BA1-AD51-4D40-B115-E32C04739E98}" srcOrd="0" destOrd="0" presId="urn:microsoft.com/office/officeart/2008/layout/LinedList"/>
    <dgm:cxn modelId="{F3A83945-5FF6-49D6-9A48-BE4466B024E4}" type="presParOf" srcId="{BCE44216-E8E3-4166-8181-84EB31C2BD96}" destId="{69E811B3-34EA-4238-A477-F819481FC2E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E7ACF7-49F8-41AA-A9CA-C77ADD348216}"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AB618934-1BAE-41DB-AB91-C51ABD64C61F}">
      <dgm:prSet/>
      <dgm:spPr/>
      <dgm:t>
        <a:bodyPr/>
        <a:lstStyle/>
        <a:p>
          <a:r>
            <a:rPr lang="en-IN"/>
            <a:t>import numpy as np</a:t>
          </a:r>
          <a:endParaRPr lang="en-US"/>
        </a:p>
      </dgm:t>
    </dgm:pt>
    <dgm:pt modelId="{AE2C065D-F8BD-4F88-89D1-FAC602CA8DF8}" type="parTrans" cxnId="{F2AA1513-B553-4612-8446-3D6CC786311C}">
      <dgm:prSet/>
      <dgm:spPr/>
      <dgm:t>
        <a:bodyPr/>
        <a:lstStyle/>
        <a:p>
          <a:endParaRPr lang="en-US"/>
        </a:p>
      </dgm:t>
    </dgm:pt>
    <dgm:pt modelId="{446CF78A-F970-44FD-9C02-C6656EFBFF8B}" type="sibTrans" cxnId="{F2AA1513-B553-4612-8446-3D6CC786311C}">
      <dgm:prSet/>
      <dgm:spPr/>
      <dgm:t>
        <a:bodyPr/>
        <a:lstStyle/>
        <a:p>
          <a:endParaRPr lang="en-US"/>
        </a:p>
      </dgm:t>
    </dgm:pt>
    <dgm:pt modelId="{12533471-3A9C-4358-9401-AB1F34098C2C}">
      <dgm:prSet/>
      <dgm:spPr/>
      <dgm:t>
        <a:bodyPr/>
        <a:lstStyle/>
        <a:p>
          <a:r>
            <a:rPr lang="en-IN"/>
            <a:t>import pandas as pd</a:t>
          </a:r>
          <a:endParaRPr lang="en-US"/>
        </a:p>
      </dgm:t>
    </dgm:pt>
    <dgm:pt modelId="{03963830-0CD4-4BD1-8D66-B96D3E7EE790}" type="parTrans" cxnId="{99172DD3-5AC5-4A0B-A129-7CC865EFE76B}">
      <dgm:prSet/>
      <dgm:spPr/>
      <dgm:t>
        <a:bodyPr/>
        <a:lstStyle/>
        <a:p>
          <a:endParaRPr lang="en-US"/>
        </a:p>
      </dgm:t>
    </dgm:pt>
    <dgm:pt modelId="{FF17B5B2-1106-4DF3-93EF-66FBB8A385F9}" type="sibTrans" cxnId="{99172DD3-5AC5-4A0B-A129-7CC865EFE76B}">
      <dgm:prSet/>
      <dgm:spPr/>
      <dgm:t>
        <a:bodyPr/>
        <a:lstStyle/>
        <a:p>
          <a:endParaRPr lang="en-US"/>
        </a:p>
      </dgm:t>
    </dgm:pt>
    <dgm:pt modelId="{8DD5ECAB-C3C2-44A0-AE6B-CAB1D70A13FE}">
      <dgm:prSet/>
      <dgm:spPr/>
      <dgm:t>
        <a:bodyPr/>
        <a:lstStyle/>
        <a:p>
          <a:r>
            <a:rPr lang="en-IN"/>
            <a:t>import matplotlib.pyplot as plt</a:t>
          </a:r>
          <a:endParaRPr lang="en-US"/>
        </a:p>
      </dgm:t>
    </dgm:pt>
    <dgm:pt modelId="{287D919A-3E86-4938-B08C-A86E293E6B36}" type="parTrans" cxnId="{03E3B180-9AFB-4F17-B82F-197F0CD3EB5C}">
      <dgm:prSet/>
      <dgm:spPr/>
      <dgm:t>
        <a:bodyPr/>
        <a:lstStyle/>
        <a:p>
          <a:endParaRPr lang="en-US"/>
        </a:p>
      </dgm:t>
    </dgm:pt>
    <dgm:pt modelId="{A5D5CD67-5977-4F6A-86CC-FC5A3A5B7E49}" type="sibTrans" cxnId="{03E3B180-9AFB-4F17-B82F-197F0CD3EB5C}">
      <dgm:prSet/>
      <dgm:spPr/>
      <dgm:t>
        <a:bodyPr/>
        <a:lstStyle/>
        <a:p>
          <a:endParaRPr lang="en-US"/>
        </a:p>
      </dgm:t>
    </dgm:pt>
    <dgm:pt modelId="{CE57DCBB-69C5-4542-AC11-167DF9AB6D4B}">
      <dgm:prSet/>
      <dgm:spPr/>
      <dgm:t>
        <a:bodyPr/>
        <a:lstStyle/>
        <a:p>
          <a:r>
            <a:rPr lang="en-IN" dirty="0"/>
            <a:t>%matplotlib inline</a:t>
          </a:r>
          <a:endParaRPr lang="en-US" dirty="0"/>
        </a:p>
      </dgm:t>
    </dgm:pt>
    <dgm:pt modelId="{B34D34DD-2E8E-4B69-BB32-EB4BAF0189CF}" type="parTrans" cxnId="{ACBB6E2E-27FE-4EF5-A5E5-672FCF6766F2}">
      <dgm:prSet/>
      <dgm:spPr/>
      <dgm:t>
        <a:bodyPr/>
        <a:lstStyle/>
        <a:p>
          <a:endParaRPr lang="en-US"/>
        </a:p>
      </dgm:t>
    </dgm:pt>
    <dgm:pt modelId="{D755FC02-32D0-4547-9F68-26FF60866E07}" type="sibTrans" cxnId="{ACBB6E2E-27FE-4EF5-A5E5-672FCF6766F2}">
      <dgm:prSet/>
      <dgm:spPr/>
      <dgm:t>
        <a:bodyPr/>
        <a:lstStyle/>
        <a:p>
          <a:endParaRPr lang="en-US"/>
        </a:p>
      </dgm:t>
    </dgm:pt>
    <dgm:pt modelId="{57874C1E-FCFB-4522-83D2-303B7FC48504}">
      <dgm:prSet/>
      <dgm:spPr/>
      <dgm:t>
        <a:bodyPr/>
        <a:lstStyle/>
        <a:p>
          <a:r>
            <a:rPr lang="en-IN" dirty="0"/>
            <a:t>import seaborn as sns</a:t>
          </a:r>
        </a:p>
      </dgm:t>
    </dgm:pt>
    <dgm:pt modelId="{9E8AD2B9-8D7B-45CF-84B0-A7BDB81E0CA4}" type="parTrans" cxnId="{1B83E9F0-E4DE-4D48-9CE3-099741C02FEA}">
      <dgm:prSet/>
      <dgm:spPr/>
      <dgm:t>
        <a:bodyPr/>
        <a:lstStyle/>
        <a:p>
          <a:endParaRPr lang="en-IN"/>
        </a:p>
      </dgm:t>
    </dgm:pt>
    <dgm:pt modelId="{63525416-85B3-4314-897C-24D57AB43F2B}" type="sibTrans" cxnId="{1B83E9F0-E4DE-4D48-9CE3-099741C02FEA}">
      <dgm:prSet/>
      <dgm:spPr/>
      <dgm:t>
        <a:bodyPr/>
        <a:lstStyle/>
        <a:p>
          <a:endParaRPr lang="en-IN"/>
        </a:p>
      </dgm:t>
    </dgm:pt>
    <dgm:pt modelId="{7853DC0A-69AA-475A-AB60-E175FC53F300}">
      <dgm:prSet/>
      <dgm:spPr/>
      <dgm:t>
        <a:bodyPr/>
        <a:lstStyle/>
        <a:p>
          <a:r>
            <a:rPr lang="en-IN" dirty="0"/>
            <a:t>import warnings</a:t>
          </a:r>
        </a:p>
      </dgm:t>
    </dgm:pt>
    <dgm:pt modelId="{A830A56E-AC91-422F-A682-E77F6681D2FB}" type="parTrans" cxnId="{205A5113-9FB0-4BAE-9B8C-EC24CB45233B}">
      <dgm:prSet/>
      <dgm:spPr/>
      <dgm:t>
        <a:bodyPr/>
        <a:lstStyle/>
        <a:p>
          <a:endParaRPr lang="en-IN"/>
        </a:p>
      </dgm:t>
    </dgm:pt>
    <dgm:pt modelId="{7F7FAB66-032A-4325-9371-F528006E1A21}" type="sibTrans" cxnId="{205A5113-9FB0-4BAE-9B8C-EC24CB45233B}">
      <dgm:prSet/>
      <dgm:spPr/>
      <dgm:t>
        <a:bodyPr/>
        <a:lstStyle/>
        <a:p>
          <a:endParaRPr lang="en-IN"/>
        </a:p>
      </dgm:t>
    </dgm:pt>
    <dgm:pt modelId="{8F75B4BD-2799-4212-9C85-7D04B5F5D426}">
      <dgm:prSet/>
      <dgm:spPr/>
      <dgm:t>
        <a:bodyPr/>
        <a:lstStyle/>
        <a:p>
          <a:r>
            <a:rPr lang="en-IN" dirty="0"/>
            <a:t>warnings.filterwarnings('ignore')</a:t>
          </a:r>
        </a:p>
      </dgm:t>
    </dgm:pt>
    <dgm:pt modelId="{8EAC65FD-7365-4C60-8247-8514F563FF46}" type="parTrans" cxnId="{33109CE1-59DF-4238-994E-67FC8D918121}">
      <dgm:prSet/>
      <dgm:spPr/>
      <dgm:t>
        <a:bodyPr/>
        <a:lstStyle/>
        <a:p>
          <a:endParaRPr lang="en-IN"/>
        </a:p>
      </dgm:t>
    </dgm:pt>
    <dgm:pt modelId="{BEDF1FA4-ECA2-40D1-85BD-241769CD73BA}" type="sibTrans" cxnId="{33109CE1-59DF-4238-994E-67FC8D918121}">
      <dgm:prSet/>
      <dgm:spPr/>
      <dgm:t>
        <a:bodyPr/>
        <a:lstStyle/>
        <a:p>
          <a:endParaRPr lang="en-IN"/>
        </a:p>
      </dgm:t>
    </dgm:pt>
    <dgm:pt modelId="{BBA199A0-EAE3-4E5D-8588-CE3864BCA7D6}" type="pres">
      <dgm:prSet presAssocID="{6FE7ACF7-49F8-41AA-A9CA-C77ADD348216}" presName="vert0" presStyleCnt="0">
        <dgm:presLayoutVars>
          <dgm:dir/>
          <dgm:animOne val="branch"/>
          <dgm:animLvl val="lvl"/>
        </dgm:presLayoutVars>
      </dgm:prSet>
      <dgm:spPr/>
    </dgm:pt>
    <dgm:pt modelId="{EC4B0B01-D50E-409B-96EE-5E41DC7C3939}" type="pres">
      <dgm:prSet presAssocID="{AB618934-1BAE-41DB-AB91-C51ABD64C61F}" presName="thickLine" presStyleLbl="alignNode1" presStyleIdx="0" presStyleCnt="7"/>
      <dgm:spPr/>
    </dgm:pt>
    <dgm:pt modelId="{45CAFFA4-704C-4356-9831-5C5108A2E434}" type="pres">
      <dgm:prSet presAssocID="{AB618934-1BAE-41DB-AB91-C51ABD64C61F}" presName="horz1" presStyleCnt="0"/>
      <dgm:spPr/>
    </dgm:pt>
    <dgm:pt modelId="{B5968136-95AF-4265-B2C4-B204B11E3C86}" type="pres">
      <dgm:prSet presAssocID="{AB618934-1BAE-41DB-AB91-C51ABD64C61F}" presName="tx1" presStyleLbl="revTx" presStyleIdx="0" presStyleCnt="7"/>
      <dgm:spPr/>
    </dgm:pt>
    <dgm:pt modelId="{14858579-12B1-40E9-B9D4-7A0B258B104B}" type="pres">
      <dgm:prSet presAssocID="{AB618934-1BAE-41DB-AB91-C51ABD64C61F}" presName="vert1" presStyleCnt="0"/>
      <dgm:spPr/>
    </dgm:pt>
    <dgm:pt modelId="{5A39A04B-CE79-4355-ADCE-4C37334A9AE5}" type="pres">
      <dgm:prSet presAssocID="{12533471-3A9C-4358-9401-AB1F34098C2C}" presName="thickLine" presStyleLbl="alignNode1" presStyleIdx="1" presStyleCnt="7"/>
      <dgm:spPr/>
    </dgm:pt>
    <dgm:pt modelId="{7A93299F-A035-4E57-9372-61DC41519245}" type="pres">
      <dgm:prSet presAssocID="{12533471-3A9C-4358-9401-AB1F34098C2C}" presName="horz1" presStyleCnt="0"/>
      <dgm:spPr/>
    </dgm:pt>
    <dgm:pt modelId="{9B822E67-03CA-4E8B-ABD2-7AAD0302F9EA}" type="pres">
      <dgm:prSet presAssocID="{12533471-3A9C-4358-9401-AB1F34098C2C}" presName="tx1" presStyleLbl="revTx" presStyleIdx="1" presStyleCnt="7"/>
      <dgm:spPr/>
    </dgm:pt>
    <dgm:pt modelId="{78BBB5A0-A079-48D5-ABB6-8173A0D66AB8}" type="pres">
      <dgm:prSet presAssocID="{12533471-3A9C-4358-9401-AB1F34098C2C}" presName="vert1" presStyleCnt="0"/>
      <dgm:spPr/>
    </dgm:pt>
    <dgm:pt modelId="{1E3FBDCF-30D1-4CCC-AD2C-3900AA9A5B0A}" type="pres">
      <dgm:prSet presAssocID="{8DD5ECAB-C3C2-44A0-AE6B-CAB1D70A13FE}" presName="thickLine" presStyleLbl="alignNode1" presStyleIdx="2" presStyleCnt="7"/>
      <dgm:spPr/>
    </dgm:pt>
    <dgm:pt modelId="{55460B05-5198-4A88-8080-EC65D7B9A6D5}" type="pres">
      <dgm:prSet presAssocID="{8DD5ECAB-C3C2-44A0-AE6B-CAB1D70A13FE}" presName="horz1" presStyleCnt="0"/>
      <dgm:spPr/>
    </dgm:pt>
    <dgm:pt modelId="{ECB4F0FD-EB23-4CCB-A77B-F2A978743432}" type="pres">
      <dgm:prSet presAssocID="{8DD5ECAB-C3C2-44A0-AE6B-CAB1D70A13FE}" presName="tx1" presStyleLbl="revTx" presStyleIdx="2" presStyleCnt="7"/>
      <dgm:spPr/>
    </dgm:pt>
    <dgm:pt modelId="{221D335B-4BC1-4174-8873-9DEA2FC2B815}" type="pres">
      <dgm:prSet presAssocID="{8DD5ECAB-C3C2-44A0-AE6B-CAB1D70A13FE}" presName="vert1" presStyleCnt="0"/>
      <dgm:spPr/>
    </dgm:pt>
    <dgm:pt modelId="{04AEAB1A-CEC0-42C6-901B-4B6F9E411B92}" type="pres">
      <dgm:prSet presAssocID="{CE57DCBB-69C5-4542-AC11-167DF9AB6D4B}" presName="thickLine" presStyleLbl="alignNode1" presStyleIdx="3" presStyleCnt="7"/>
      <dgm:spPr/>
    </dgm:pt>
    <dgm:pt modelId="{DCD87833-C334-458E-9326-DC32B5A89801}" type="pres">
      <dgm:prSet presAssocID="{CE57DCBB-69C5-4542-AC11-167DF9AB6D4B}" presName="horz1" presStyleCnt="0"/>
      <dgm:spPr/>
    </dgm:pt>
    <dgm:pt modelId="{5143D5C1-EA16-46DD-85DC-5E8CF1B3871A}" type="pres">
      <dgm:prSet presAssocID="{CE57DCBB-69C5-4542-AC11-167DF9AB6D4B}" presName="tx1" presStyleLbl="revTx" presStyleIdx="3" presStyleCnt="7"/>
      <dgm:spPr/>
    </dgm:pt>
    <dgm:pt modelId="{EE9B66B3-E633-445C-AC6F-AE3226F389B6}" type="pres">
      <dgm:prSet presAssocID="{CE57DCBB-69C5-4542-AC11-167DF9AB6D4B}" presName="vert1" presStyleCnt="0"/>
      <dgm:spPr/>
    </dgm:pt>
    <dgm:pt modelId="{43E234D0-FAFA-4C8B-A217-CF6F2805B880}" type="pres">
      <dgm:prSet presAssocID="{57874C1E-FCFB-4522-83D2-303B7FC48504}" presName="thickLine" presStyleLbl="alignNode1" presStyleIdx="4" presStyleCnt="7"/>
      <dgm:spPr/>
    </dgm:pt>
    <dgm:pt modelId="{71728468-6612-47EF-B298-F15303628A86}" type="pres">
      <dgm:prSet presAssocID="{57874C1E-FCFB-4522-83D2-303B7FC48504}" presName="horz1" presStyleCnt="0"/>
      <dgm:spPr/>
    </dgm:pt>
    <dgm:pt modelId="{3E9FB80B-5097-4CAE-A3B5-89B8DD4D98F9}" type="pres">
      <dgm:prSet presAssocID="{57874C1E-FCFB-4522-83D2-303B7FC48504}" presName="tx1" presStyleLbl="revTx" presStyleIdx="4" presStyleCnt="7"/>
      <dgm:spPr/>
    </dgm:pt>
    <dgm:pt modelId="{AC8D3210-94FF-4AB0-AB7D-08DDCAC488D9}" type="pres">
      <dgm:prSet presAssocID="{57874C1E-FCFB-4522-83D2-303B7FC48504}" presName="vert1" presStyleCnt="0"/>
      <dgm:spPr/>
    </dgm:pt>
    <dgm:pt modelId="{D4BA3AFB-98E6-43B0-BCC0-9E068A334119}" type="pres">
      <dgm:prSet presAssocID="{7853DC0A-69AA-475A-AB60-E175FC53F300}" presName="thickLine" presStyleLbl="alignNode1" presStyleIdx="5" presStyleCnt="7"/>
      <dgm:spPr/>
    </dgm:pt>
    <dgm:pt modelId="{6A5AD2FE-D1D9-447D-AB45-A96A13868340}" type="pres">
      <dgm:prSet presAssocID="{7853DC0A-69AA-475A-AB60-E175FC53F300}" presName="horz1" presStyleCnt="0"/>
      <dgm:spPr/>
    </dgm:pt>
    <dgm:pt modelId="{4497B403-D8CE-48E6-86F9-47054DB06F2D}" type="pres">
      <dgm:prSet presAssocID="{7853DC0A-69AA-475A-AB60-E175FC53F300}" presName="tx1" presStyleLbl="revTx" presStyleIdx="5" presStyleCnt="7"/>
      <dgm:spPr/>
    </dgm:pt>
    <dgm:pt modelId="{623D3AC8-C81E-4CCA-A9A3-0D197F7764E5}" type="pres">
      <dgm:prSet presAssocID="{7853DC0A-69AA-475A-AB60-E175FC53F300}" presName="vert1" presStyleCnt="0"/>
      <dgm:spPr/>
    </dgm:pt>
    <dgm:pt modelId="{6EBB27A2-C13B-41AF-8396-C5982BC8BBE4}" type="pres">
      <dgm:prSet presAssocID="{8F75B4BD-2799-4212-9C85-7D04B5F5D426}" presName="thickLine" presStyleLbl="alignNode1" presStyleIdx="6" presStyleCnt="7"/>
      <dgm:spPr/>
    </dgm:pt>
    <dgm:pt modelId="{312BB6E7-557B-4A5A-87B3-D5D69442BBE8}" type="pres">
      <dgm:prSet presAssocID="{8F75B4BD-2799-4212-9C85-7D04B5F5D426}" presName="horz1" presStyleCnt="0"/>
      <dgm:spPr/>
    </dgm:pt>
    <dgm:pt modelId="{75D78726-12EB-43EA-A333-F3CE326E3E8E}" type="pres">
      <dgm:prSet presAssocID="{8F75B4BD-2799-4212-9C85-7D04B5F5D426}" presName="tx1" presStyleLbl="revTx" presStyleIdx="6" presStyleCnt="7"/>
      <dgm:spPr/>
    </dgm:pt>
    <dgm:pt modelId="{F6706DBC-5C67-4ED2-B3F3-766194F785AD}" type="pres">
      <dgm:prSet presAssocID="{8F75B4BD-2799-4212-9C85-7D04B5F5D426}" presName="vert1" presStyleCnt="0"/>
      <dgm:spPr/>
    </dgm:pt>
  </dgm:ptLst>
  <dgm:cxnLst>
    <dgm:cxn modelId="{C2A00103-2D96-4AF9-922B-A72E7E040934}" type="presOf" srcId="{8DD5ECAB-C3C2-44A0-AE6B-CAB1D70A13FE}" destId="{ECB4F0FD-EB23-4CCB-A77B-F2A978743432}" srcOrd="0" destOrd="0" presId="urn:microsoft.com/office/officeart/2008/layout/LinedList"/>
    <dgm:cxn modelId="{44378504-3BC8-47B5-9FDA-F21971B7E5A4}" type="presOf" srcId="{8F75B4BD-2799-4212-9C85-7D04B5F5D426}" destId="{75D78726-12EB-43EA-A333-F3CE326E3E8E}" srcOrd="0" destOrd="0" presId="urn:microsoft.com/office/officeart/2008/layout/LinedList"/>
    <dgm:cxn modelId="{F2AA1513-B553-4612-8446-3D6CC786311C}" srcId="{6FE7ACF7-49F8-41AA-A9CA-C77ADD348216}" destId="{AB618934-1BAE-41DB-AB91-C51ABD64C61F}" srcOrd="0" destOrd="0" parTransId="{AE2C065D-F8BD-4F88-89D1-FAC602CA8DF8}" sibTransId="{446CF78A-F970-44FD-9C02-C6656EFBFF8B}"/>
    <dgm:cxn modelId="{205A5113-9FB0-4BAE-9B8C-EC24CB45233B}" srcId="{6FE7ACF7-49F8-41AA-A9CA-C77ADD348216}" destId="{7853DC0A-69AA-475A-AB60-E175FC53F300}" srcOrd="5" destOrd="0" parTransId="{A830A56E-AC91-422F-A682-E77F6681D2FB}" sibTransId="{7F7FAB66-032A-4325-9371-F528006E1A21}"/>
    <dgm:cxn modelId="{C0AFFD20-7F9D-4FC0-87C5-E12D9DCBA829}" type="presOf" srcId="{CE57DCBB-69C5-4542-AC11-167DF9AB6D4B}" destId="{5143D5C1-EA16-46DD-85DC-5E8CF1B3871A}" srcOrd="0" destOrd="0" presId="urn:microsoft.com/office/officeart/2008/layout/LinedList"/>
    <dgm:cxn modelId="{ACBB6E2E-27FE-4EF5-A5E5-672FCF6766F2}" srcId="{6FE7ACF7-49F8-41AA-A9CA-C77ADD348216}" destId="{CE57DCBB-69C5-4542-AC11-167DF9AB6D4B}" srcOrd="3" destOrd="0" parTransId="{B34D34DD-2E8E-4B69-BB32-EB4BAF0189CF}" sibTransId="{D755FC02-32D0-4547-9F68-26FF60866E07}"/>
    <dgm:cxn modelId="{03E3B180-9AFB-4F17-B82F-197F0CD3EB5C}" srcId="{6FE7ACF7-49F8-41AA-A9CA-C77ADD348216}" destId="{8DD5ECAB-C3C2-44A0-AE6B-CAB1D70A13FE}" srcOrd="2" destOrd="0" parTransId="{287D919A-3E86-4938-B08C-A86E293E6B36}" sibTransId="{A5D5CD67-5977-4F6A-86CC-FC5A3A5B7E49}"/>
    <dgm:cxn modelId="{8ACC109F-8795-4AF6-8CE5-D1CCC1C4C955}" type="presOf" srcId="{AB618934-1BAE-41DB-AB91-C51ABD64C61F}" destId="{B5968136-95AF-4265-B2C4-B204B11E3C86}" srcOrd="0" destOrd="0" presId="urn:microsoft.com/office/officeart/2008/layout/LinedList"/>
    <dgm:cxn modelId="{0DDFFCAF-1E46-42D2-A802-506DFEC8E21E}" type="presOf" srcId="{6FE7ACF7-49F8-41AA-A9CA-C77ADD348216}" destId="{BBA199A0-EAE3-4E5D-8588-CE3864BCA7D6}" srcOrd="0" destOrd="0" presId="urn:microsoft.com/office/officeart/2008/layout/LinedList"/>
    <dgm:cxn modelId="{8512A8CC-3B44-433B-89A7-447F3CD105F4}" type="presOf" srcId="{7853DC0A-69AA-475A-AB60-E175FC53F300}" destId="{4497B403-D8CE-48E6-86F9-47054DB06F2D}" srcOrd="0" destOrd="0" presId="urn:microsoft.com/office/officeart/2008/layout/LinedList"/>
    <dgm:cxn modelId="{99172DD3-5AC5-4A0B-A129-7CC865EFE76B}" srcId="{6FE7ACF7-49F8-41AA-A9CA-C77ADD348216}" destId="{12533471-3A9C-4358-9401-AB1F34098C2C}" srcOrd="1" destOrd="0" parTransId="{03963830-0CD4-4BD1-8D66-B96D3E7EE790}" sibTransId="{FF17B5B2-1106-4DF3-93EF-66FBB8A385F9}"/>
    <dgm:cxn modelId="{D9E7D5D4-89DC-4C8A-9E74-FA6DD591C796}" type="presOf" srcId="{12533471-3A9C-4358-9401-AB1F34098C2C}" destId="{9B822E67-03CA-4E8B-ABD2-7AAD0302F9EA}" srcOrd="0" destOrd="0" presId="urn:microsoft.com/office/officeart/2008/layout/LinedList"/>
    <dgm:cxn modelId="{7E4350DF-9799-4886-B78F-84F284F2FC18}" type="presOf" srcId="{57874C1E-FCFB-4522-83D2-303B7FC48504}" destId="{3E9FB80B-5097-4CAE-A3B5-89B8DD4D98F9}" srcOrd="0" destOrd="0" presId="urn:microsoft.com/office/officeart/2008/layout/LinedList"/>
    <dgm:cxn modelId="{33109CE1-59DF-4238-994E-67FC8D918121}" srcId="{6FE7ACF7-49F8-41AA-A9CA-C77ADD348216}" destId="{8F75B4BD-2799-4212-9C85-7D04B5F5D426}" srcOrd="6" destOrd="0" parTransId="{8EAC65FD-7365-4C60-8247-8514F563FF46}" sibTransId="{BEDF1FA4-ECA2-40D1-85BD-241769CD73BA}"/>
    <dgm:cxn modelId="{1B83E9F0-E4DE-4D48-9CE3-099741C02FEA}" srcId="{6FE7ACF7-49F8-41AA-A9CA-C77ADD348216}" destId="{57874C1E-FCFB-4522-83D2-303B7FC48504}" srcOrd="4" destOrd="0" parTransId="{9E8AD2B9-8D7B-45CF-84B0-A7BDB81E0CA4}" sibTransId="{63525416-85B3-4314-897C-24D57AB43F2B}"/>
    <dgm:cxn modelId="{B99952FB-8448-44D7-BD07-BF08B8538A3F}" type="presParOf" srcId="{BBA199A0-EAE3-4E5D-8588-CE3864BCA7D6}" destId="{EC4B0B01-D50E-409B-96EE-5E41DC7C3939}" srcOrd="0" destOrd="0" presId="urn:microsoft.com/office/officeart/2008/layout/LinedList"/>
    <dgm:cxn modelId="{143D0D42-5788-4EE6-8607-43557001F20B}" type="presParOf" srcId="{BBA199A0-EAE3-4E5D-8588-CE3864BCA7D6}" destId="{45CAFFA4-704C-4356-9831-5C5108A2E434}" srcOrd="1" destOrd="0" presId="urn:microsoft.com/office/officeart/2008/layout/LinedList"/>
    <dgm:cxn modelId="{D212B58A-B575-4EDE-8E19-D26B44485285}" type="presParOf" srcId="{45CAFFA4-704C-4356-9831-5C5108A2E434}" destId="{B5968136-95AF-4265-B2C4-B204B11E3C86}" srcOrd="0" destOrd="0" presId="urn:microsoft.com/office/officeart/2008/layout/LinedList"/>
    <dgm:cxn modelId="{A4BBB59C-A845-4FF5-BDFE-C5381004BDBB}" type="presParOf" srcId="{45CAFFA4-704C-4356-9831-5C5108A2E434}" destId="{14858579-12B1-40E9-B9D4-7A0B258B104B}" srcOrd="1" destOrd="0" presId="urn:microsoft.com/office/officeart/2008/layout/LinedList"/>
    <dgm:cxn modelId="{D350C94C-9956-426D-B4D8-0075206B3770}" type="presParOf" srcId="{BBA199A0-EAE3-4E5D-8588-CE3864BCA7D6}" destId="{5A39A04B-CE79-4355-ADCE-4C37334A9AE5}" srcOrd="2" destOrd="0" presId="urn:microsoft.com/office/officeart/2008/layout/LinedList"/>
    <dgm:cxn modelId="{89805E23-5E13-418D-9A2E-98E131534695}" type="presParOf" srcId="{BBA199A0-EAE3-4E5D-8588-CE3864BCA7D6}" destId="{7A93299F-A035-4E57-9372-61DC41519245}" srcOrd="3" destOrd="0" presId="urn:microsoft.com/office/officeart/2008/layout/LinedList"/>
    <dgm:cxn modelId="{8BED7949-9635-41E4-8660-9A4491F618E9}" type="presParOf" srcId="{7A93299F-A035-4E57-9372-61DC41519245}" destId="{9B822E67-03CA-4E8B-ABD2-7AAD0302F9EA}" srcOrd="0" destOrd="0" presId="urn:microsoft.com/office/officeart/2008/layout/LinedList"/>
    <dgm:cxn modelId="{B690A568-5A5E-4127-94A7-75FC598A541B}" type="presParOf" srcId="{7A93299F-A035-4E57-9372-61DC41519245}" destId="{78BBB5A0-A079-48D5-ABB6-8173A0D66AB8}" srcOrd="1" destOrd="0" presId="urn:microsoft.com/office/officeart/2008/layout/LinedList"/>
    <dgm:cxn modelId="{E10754B7-0E28-49E3-A183-59F615A7D0B8}" type="presParOf" srcId="{BBA199A0-EAE3-4E5D-8588-CE3864BCA7D6}" destId="{1E3FBDCF-30D1-4CCC-AD2C-3900AA9A5B0A}" srcOrd="4" destOrd="0" presId="urn:microsoft.com/office/officeart/2008/layout/LinedList"/>
    <dgm:cxn modelId="{1703E374-565A-4DA5-9672-FA836FF2A231}" type="presParOf" srcId="{BBA199A0-EAE3-4E5D-8588-CE3864BCA7D6}" destId="{55460B05-5198-4A88-8080-EC65D7B9A6D5}" srcOrd="5" destOrd="0" presId="urn:microsoft.com/office/officeart/2008/layout/LinedList"/>
    <dgm:cxn modelId="{CB82AB87-B22A-4C0F-BF8C-51F72B1E736F}" type="presParOf" srcId="{55460B05-5198-4A88-8080-EC65D7B9A6D5}" destId="{ECB4F0FD-EB23-4CCB-A77B-F2A978743432}" srcOrd="0" destOrd="0" presId="urn:microsoft.com/office/officeart/2008/layout/LinedList"/>
    <dgm:cxn modelId="{89535794-2C7D-4045-ABC1-9EB659BADF26}" type="presParOf" srcId="{55460B05-5198-4A88-8080-EC65D7B9A6D5}" destId="{221D335B-4BC1-4174-8873-9DEA2FC2B815}" srcOrd="1" destOrd="0" presId="urn:microsoft.com/office/officeart/2008/layout/LinedList"/>
    <dgm:cxn modelId="{C8262764-FADB-4C4C-91D1-0AD81DDFE94A}" type="presParOf" srcId="{BBA199A0-EAE3-4E5D-8588-CE3864BCA7D6}" destId="{04AEAB1A-CEC0-42C6-901B-4B6F9E411B92}" srcOrd="6" destOrd="0" presId="urn:microsoft.com/office/officeart/2008/layout/LinedList"/>
    <dgm:cxn modelId="{A8CC9973-63E3-45FE-ADD1-08C4155F96D0}" type="presParOf" srcId="{BBA199A0-EAE3-4E5D-8588-CE3864BCA7D6}" destId="{DCD87833-C334-458E-9326-DC32B5A89801}" srcOrd="7" destOrd="0" presId="urn:microsoft.com/office/officeart/2008/layout/LinedList"/>
    <dgm:cxn modelId="{847732A9-5D9C-461E-91AE-1D192B43EAF5}" type="presParOf" srcId="{DCD87833-C334-458E-9326-DC32B5A89801}" destId="{5143D5C1-EA16-46DD-85DC-5E8CF1B3871A}" srcOrd="0" destOrd="0" presId="urn:microsoft.com/office/officeart/2008/layout/LinedList"/>
    <dgm:cxn modelId="{96A1B276-29DA-4CE0-80B0-4DD5CA9070AA}" type="presParOf" srcId="{DCD87833-C334-458E-9326-DC32B5A89801}" destId="{EE9B66B3-E633-445C-AC6F-AE3226F389B6}" srcOrd="1" destOrd="0" presId="urn:microsoft.com/office/officeart/2008/layout/LinedList"/>
    <dgm:cxn modelId="{44A98734-B53B-45FC-91B2-6594175CA569}" type="presParOf" srcId="{BBA199A0-EAE3-4E5D-8588-CE3864BCA7D6}" destId="{43E234D0-FAFA-4C8B-A217-CF6F2805B880}" srcOrd="8" destOrd="0" presId="urn:microsoft.com/office/officeart/2008/layout/LinedList"/>
    <dgm:cxn modelId="{B395D1C9-B6A3-457A-B4F3-D3989CE30585}" type="presParOf" srcId="{BBA199A0-EAE3-4E5D-8588-CE3864BCA7D6}" destId="{71728468-6612-47EF-B298-F15303628A86}" srcOrd="9" destOrd="0" presId="urn:microsoft.com/office/officeart/2008/layout/LinedList"/>
    <dgm:cxn modelId="{8CEE5E8E-D3DB-480F-9926-1F9529299BAB}" type="presParOf" srcId="{71728468-6612-47EF-B298-F15303628A86}" destId="{3E9FB80B-5097-4CAE-A3B5-89B8DD4D98F9}" srcOrd="0" destOrd="0" presId="urn:microsoft.com/office/officeart/2008/layout/LinedList"/>
    <dgm:cxn modelId="{4EFFCC48-48CE-4CE6-8EAD-E727B59E1A53}" type="presParOf" srcId="{71728468-6612-47EF-B298-F15303628A86}" destId="{AC8D3210-94FF-4AB0-AB7D-08DDCAC488D9}" srcOrd="1" destOrd="0" presId="urn:microsoft.com/office/officeart/2008/layout/LinedList"/>
    <dgm:cxn modelId="{431379FB-0482-43A9-8D95-3B56D82C6DFA}" type="presParOf" srcId="{BBA199A0-EAE3-4E5D-8588-CE3864BCA7D6}" destId="{D4BA3AFB-98E6-43B0-BCC0-9E068A334119}" srcOrd="10" destOrd="0" presId="urn:microsoft.com/office/officeart/2008/layout/LinedList"/>
    <dgm:cxn modelId="{D1DE9CAB-2634-44FB-BB7A-DCEA8EE56EAE}" type="presParOf" srcId="{BBA199A0-EAE3-4E5D-8588-CE3864BCA7D6}" destId="{6A5AD2FE-D1D9-447D-AB45-A96A13868340}" srcOrd="11" destOrd="0" presId="urn:microsoft.com/office/officeart/2008/layout/LinedList"/>
    <dgm:cxn modelId="{78CCD1D0-2967-4563-A20B-DB37E4156348}" type="presParOf" srcId="{6A5AD2FE-D1D9-447D-AB45-A96A13868340}" destId="{4497B403-D8CE-48E6-86F9-47054DB06F2D}" srcOrd="0" destOrd="0" presId="urn:microsoft.com/office/officeart/2008/layout/LinedList"/>
    <dgm:cxn modelId="{FEADDAED-CC20-4DBA-9112-F32812F6AD2C}" type="presParOf" srcId="{6A5AD2FE-D1D9-447D-AB45-A96A13868340}" destId="{623D3AC8-C81E-4CCA-A9A3-0D197F7764E5}" srcOrd="1" destOrd="0" presId="urn:microsoft.com/office/officeart/2008/layout/LinedList"/>
    <dgm:cxn modelId="{96C3545E-3A5B-44F5-8B4C-6CCF7EE2873F}" type="presParOf" srcId="{BBA199A0-EAE3-4E5D-8588-CE3864BCA7D6}" destId="{6EBB27A2-C13B-41AF-8396-C5982BC8BBE4}" srcOrd="12" destOrd="0" presId="urn:microsoft.com/office/officeart/2008/layout/LinedList"/>
    <dgm:cxn modelId="{72F0B55D-DAF8-48ED-891D-C89FA730234C}" type="presParOf" srcId="{BBA199A0-EAE3-4E5D-8588-CE3864BCA7D6}" destId="{312BB6E7-557B-4A5A-87B3-D5D69442BBE8}" srcOrd="13" destOrd="0" presId="urn:microsoft.com/office/officeart/2008/layout/LinedList"/>
    <dgm:cxn modelId="{2C0395D3-C5AD-41DD-A766-3CDE29DF62AA}" type="presParOf" srcId="{312BB6E7-557B-4A5A-87B3-D5D69442BBE8}" destId="{75D78726-12EB-43EA-A333-F3CE326E3E8E}" srcOrd="0" destOrd="0" presId="urn:microsoft.com/office/officeart/2008/layout/LinedList"/>
    <dgm:cxn modelId="{0EC8111F-E15B-4913-B32D-C38B9F56EA0D}" type="presParOf" srcId="{312BB6E7-557B-4A5A-87B3-D5D69442BBE8}" destId="{F6706DBC-5C67-4ED2-B3F3-766194F785A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DD457C-3273-42FF-973A-F006A66BA5BD}" type="doc">
      <dgm:prSet loTypeId="urn:microsoft.com/office/officeart/2005/8/layout/vList2" loCatId="list" qsTypeId="urn:microsoft.com/office/officeart/2005/8/quickstyle/simple2" qsCatId="simple" csTypeId="urn:microsoft.com/office/officeart/2005/8/colors/accent2_2" csCatId="accent2" phldr="1"/>
      <dgm:spPr/>
      <dgm:t>
        <a:bodyPr/>
        <a:lstStyle/>
        <a:p>
          <a:endParaRPr lang="en-US"/>
        </a:p>
      </dgm:t>
    </dgm:pt>
    <dgm:pt modelId="{D5851523-EB26-48F1-970E-F412855E336E}">
      <dgm:prSet/>
      <dgm:spPr/>
      <dgm:t>
        <a:bodyPr/>
        <a:lstStyle/>
        <a:p>
          <a:r>
            <a:rPr lang="en-IN" dirty="0" err="1"/>
            <a:t>Pairplot</a:t>
          </a:r>
          <a:endParaRPr lang="en-US" dirty="0"/>
        </a:p>
      </dgm:t>
    </dgm:pt>
    <dgm:pt modelId="{E8A3CD0A-F278-45DD-B7A6-16FFD0B1AB4F}" type="parTrans" cxnId="{2D44CD3A-B923-474A-9A32-C56D75750B45}">
      <dgm:prSet/>
      <dgm:spPr/>
      <dgm:t>
        <a:bodyPr/>
        <a:lstStyle/>
        <a:p>
          <a:endParaRPr lang="en-US"/>
        </a:p>
      </dgm:t>
    </dgm:pt>
    <dgm:pt modelId="{38CA964A-AD03-4168-A57F-1B7FC4D52138}" type="sibTrans" cxnId="{2D44CD3A-B923-474A-9A32-C56D75750B45}">
      <dgm:prSet/>
      <dgm:spPr/>
      <dgm:t>
        <a:bodyPr/>
        <a:lstStyle/>
        <a:p>
          <a:endParaRPr lang="en-US"/>
        </a:p>
      </dgm:t>
    </dgm:pt>
    <dgm:pt modelId="{C7C6E0A9-3C6C-4A70-8102-4C36AAF2E27E}">
      <dgm:prSet/>
      <dgm:spPr/>
      <dgm:t>
        <a:bodyPr/>
        <a:lstStyle/>
        <a:p>
          <a:r>
            <a:rPr lang="en-IN" dirty="0"/>
            <a:t>Histogram with (Kernel Density Estimator)</a:t>
          </a:r>
          <a:endParaRPr lang="en-US" dirty="0"/>
        </a:p>
      </dgm:t>
    </dgm:pt>
    <dgm:pt modelId="{EB5EDD36-B1E9-4A0B-A7C1-5F6D906511D7}" type="parTrans" cxnId="{A77C63E9-9118-4D3B-8284-8ADDEDAE7238}">
      <dgm:prSet/>
      <dgm:spPr/>
      <dgm:t>
        <a:bodyPr/>
        <a:lstStyle/>
        <a:p>
          <a:endParaRPr lang="en-US"/>
        </a:p>
      </dgm:t>
    </dgm:pt>
    <dgm:pt modelId="{883E9CFD-E5E7-4EAE-AD18-CD52919AC64E}" type="sibTrans" cxnId="{A77C63E9-9118-4D3B-8284-8ADDEDAE7238}">
      <dgm:prSet/>
      <dgm:spPr/>
      <dgm:t>
        <a:bodyPr/>
        <a:lstStyle/>
        <a:p>
          <a:endParaRPr lang="en-US"/>
        </a:p>
      </dgm:t>
    </dgm:pt>
    <dgm:pt modelId="{C33D0537-0762-4640-B7EA-E1CEAC5F325C}">
      <dgm:prSet/>
      <dgm:spPr/>
      <dgm:t>
        <a:bodyPr/>
        <a:lstStyle/>
        <a:p>
          <a:r>
            <a:rPr lang="en-IN"/>
            <a:t>HeatMap</a:t>
          </a:r>
          <a:endParaRPr lang="en-US"/>
        </a:p>
      </dgm:t>
    </dgm:pt>
    <dgm:pt modelId="{83AC335D-CE04-4284-809B-3DEE1CEEF206}" type="parTrans" cxnId="{A1DB41EC-46B4-4021-9C46-3CC4C6290814}">
      <dgm:prSet/>
      <dgm:spPr/>
      <dgm:t>
        <a:bodyPr/>
        <a:lstStyle/>
        <a:p>
          <a:endParaRPr lang="en-US"/>
        </a:p>
      </dgm:t>
    </dgm:pt>
    <dgm:pt modelId="{7341F297-4055-4042-BF3F-A75A846B1B01}" type="sibTrans" cxnId="{A1DB41EC-46B4-4021-9C46-3CC4C6290814}">
      <dgm:prSet/>
      <dgm:spPr/>
      <dgm:t>
        <a:bodyPr/>
        <a:lstStyle/>
        <a:p>
          <a:endParaRPr lang="en-US"/>
        </a:p>
      </dgm:t>
    </dgm:pt>
    <dgm:pt modelId="{59B0C49C-7F87-44AC-A15E-726D0269F93A}">
      <dgm:prSet/>
      <dgm:spPr/>
      <dgm:t>
        <a:bodyPr/>
        <a:lstStyle/>
        <a:p>
          <a:r>
            <a:rPr lang="en-IN" dirty="0"/>
            <a:t>Boxplot</a:t>
          </a:r>
          <a:endParaRPr lang="en-US" dirty="0"/>
        </a:p>
      </dgm:t>
    </dgm:pt>
    <dgm:pt modelId="{3B6360B9-E6FD-4CDB-AE1E-DA2527D51177}" type="parTrans" cxnId="{28917E94-3A02-4A9F-BCA9-512EEB4AD3B2}">
      <dgm:prSet/>
      <dgm:spPr/>
      <dgm:t>
        <a:bodyPr/>
        <a:lstStyle/>
        <a:p>
          <a:endParaRPr lang="en-US"/>
        </a:p>
      </dgm:t>
    </dgm:pt>
    <dgm:pt modelId="{9B9ED088-2EC3-4FBB-B307-4048B6E9E306}" type="sibTrans" cxnId="{28917E94-3A02-4A9F-BCA9-512EEB4AD3B2}">
      <dgm:prSet/>
      <dgm:spPr/>
      <dgm:t>
        <a:bodyPr/>
        <a:lstStyle/>
        <a:p>
          <a:endParaRPr lang="en-US"/>
        </a:p>
      </dgm:t>
    </dgm:pt>
    <dgm:pt modelId="{91C59EB3-818B-4A1E-B1DD-6CB687E8284E}">
      <dgm:prSet/>
      <dgm:spPr/>
      <dgm:t>
        <a:bodyPr/>
        <a:lstStyle/>
        <a:p>
          <a:r>
            <a:rPr lang="en-US" dirty="0" err="1"/>
            <a:t>Displot</a:t>
          </a:r>
          <a:endParaRPr lang="en-US" dirty="0"/>
        </a:p>
      </dgm:t>
    </dgm:pt>
    <dgm:pt modelId="{440C1311-036C-4DC8-BC21-A2EAC7DF3A5E}" type="parTrans" cxnId="{803AA606-10AA-47BA-BACA-BB53309A349A}">
      <dgm:prSet/>
      <dgm:spPr/>
      <dgm:t>
        <a:bodyPr/>
        <a:lstStyle/>
        <a:p>
          <a:endParaRPr lang="en-IN"/>
        </a:p>
      </dgm:t>
    </dgm:pt>
    <dgm:pt modelId="{2775F299-00A0-4A12-A25F-DC3ABD64B06B}" type="sibTrans" cxnId="{803AA606-10AA-47BA-BACA-BB53309A349A}">
      <dgm:prSet/>
      <dgm:spPr/>
      <dgm:t>
        <a:bodyPr/>
        <a:lstStyle/>
        <a:p>
          <a:endParaRPr lang="en-IN"/>
        </a:p>
      </dgm:t>
    </dgm:pt>
    <dgm:pt modelId="{8AA6CA7E-D978-4E3B-ABB7-DA079C457EBB}" type="pres">
      <dgm:prSet presAssocID="{A1DD457C-3273-42FF-973A-F006A66BA5BD}" presName="linear" presStyleCnt="0">
        <dgm:presLayoutVars>
          <dgm:animLvl val="lvl"/>
          <dgm:resizeHandles val="exact"/>
        </dgm:presLayoutVars>
      </dgm:prSet>
      <dgm:spPr/>
    </dgm:pt>
    <dgm:pt modelId="{7997C43D-8F0E-4D40-AAB1-269264C73F8B}" type="pres">
      <dgm:prSet presAssocID="{D5851523-EB26-48F1-970E-F412855E336E}" presName="parentText" presStyleLbl="node1" presStyleIdx="0" presStyleCnt="5">
        <dgm:presLayoutVars>
          <dgm:chMax val="0"/>
          <dgm:bulletEnabled val="1"/>
        </dgm:presLayoutVars>
      </dgm:prSet>
      <dgm:spPr/>
    </dgm:pt>
    <dgm:pt modelId="{699ADE50-B41B-46DB-BF24-43A15A2CC293}" type="pres">
      <dgm:prSet presAssocID="{38CA964A-AD03-4168-A57F-1B7FC4D52138}" presName="spacer" presStyleCnt="0"/>
      <dgm:spPr/>
    </dgm:pt>
    <dgm:pt modelId="{03FC23BB-C3B8-4965-8555-C96824997B51}" type="pres">
      <dgm:prSet presAssocID="{91C59EB3-818B-4A1E-B1DD-6CB687E8284E}" presName="parentText" presStyleLbl="node1" presStyleIdx="1" presStyleCnt="5">
        <dgm:presLayoutVars>
          <dgm:chMax val="0"/>
          <dgm:bulletEnabled val="1"/>
        </dgm:presLayoutVars>
      </dgm:prSet>
      <dgm:spPr/>
    </dgm:pt>
    <dgm:pt modelId="{F3A0033D-B60D-4DB9-A5D4-7539FF9B5DB3}" type="pres">
      <dgm:prSet presAssocID="{2775F299-00A0-4A12-A25F-DC3ABD64B06B}" presName="spacer" presStyleCnt="0"/>
      <dgm:spPr/>
    </dgm:pt>
    <dgm:pt modelId="{6AFBFF84-AB5A-47D8-9008-5CC9E8B05EE1}" type="pres">
      <dgm:prSet presAssocID="{C7C6E0A9-3C6C-4A70-8102-4C36AAF2E27E}" presName="parentText" presStyleLbl="node1" presStyleIdx="2" presStyleCnt="5">
        <dgm:presLayoutVars>
          <dgm:chMax val="0"/>
          <dgm:bulletEnabled val="1"/>
        </dgm:presLayoutVars>
      </dgm:prSet>
      <dgm:spPr/>
    </dgm:pt>
    <dgm:pt modelId="{BD95E8C3-9938-44EF-8D83-AB3AF2EC5702}" type="pres">
      <dgm:prSet presAssocID="{883E9CFD-E5E7-4EAE-AD18-CD52919AC64E}" presName="spacer" presStyleCnt="0"/>
      <dgm:spPr/>
    </dgm:pt>
    <dgm:pt modelId="{32D4321D-21F2-445C-ACC8-752D94291E2F}" type="pres">
      <dgm:prSet presAssocID="{C33D0537-0762-4640-B7EA-E1CEAC5F325C}" presName="parentText" presStyleLbl="node1" presStyleIdx="3" presStyleCnt="5">
        <dgm:presLayoutVars>
          <dgm:chMax val="0"/>
          <dgm:bulletEnabled val="1"/>
        </dgm:presLayoutVars>
      </dgm:prSet>
      <dgm:spPr/>
    </dgm:pt>
    <dgm:pt modelId="{4A294E3E-131F-4B2B-B402-93545F553F15}" type="pres">
      <dgm:prSet presAssocID="{7341F297-4055-4042-BF3F-A75A846B1B01}" presName="spacer" presStyleCnt="0"/>
      <dgm:spPr/>
    </dgm:pt>
    <dgm:pt modelId="{E99E9143-E272-4BA4-8EC8-99F442F495EF}" type="pres">
      <dgm:prSet presAssocID="{59B0C49C-7F87-44AC-A15E-726D0269F93A}" presName="parentText" presStyleLbl="node1" presStyleIdx="4" presStyleCnt="5">
        <dgm:presLayoutVars>
          <dgm:chMax val="0"/>
          <dgm:bulletEnabled val="1"/>
        </dgm:presLayoutVars>
      </dgm:prSet>
      <dgm:spPr/>
    </dgm:pt>
  </dgm:ptLst>
  <dgm:cxnLst>
    <dgm:cxn modelId="{803AA606-10AA-47BA-BACA-BB53309A349A}" srcId="{A1DD457C-3273-42FF-973A-F006A66BA5BD}" destId="{91C59EB3-818B-4A1E-B1DD-6CB687E8284E}" srcOrd="1" destOrd="0" parTransId="{440C1311-036C-4DC8-BC21-A2EAC7DF3A5E}" sibTransId="{2775F299-00A0-4A12-A25F-DC3ABD64B06B}"/>
    <dgm:cxn modelId="{7E73B70E-519C-44AA-8188-C7D9E6579FA6}" type="presOf" srcId="{C7C6E0A9-3C6C-4A70-8102-4C36AAF2E27E}" destId="{6AFBFF84-AB5A-47D8-9008-5CC9E8B05EE1}" srcOrd="0" destOrd="0" presId="urn:microsoft.com/office/officeart/2005/8/layout/vList2"/>
    <dgm:cxn modelId="{2D44CD3A-B923-474A-9A32-C56D75750B45}" srcId="{A1DD457C-3273-42FF-973A-F006A66BA5BD}" destId="{D5851523-EB26-48F1-970E-F412855E336E}" srcOrd="0" destOrd="0" parTransId="{E8A3CD0A-F278-45DD-B7A6-16FFD0B1AB4F}" sibTransId="{38CA964A-AD03-4168-A57F-1B7FC4D52138}"/>
    <dgm:cxn modelId="{0FA4AC40-C4D2-483B-9407-BADE92E6E641}" type="presOf" srcId="{D5851523-EB26-48F1-970E-F412855E336E}" destId="{7997C43D-8F0E-4D40-AAB1-269264C73F8B}" srcOrd="0" destOrd="0" presId="urn:microsoft.com/office/officeart/2005/8/layout/vList2"/>
    <dgm:cxn modelId="{6C43865A-C3F2-4BFD-B2BE-6A60412B88B6}" type="presOf" srcId="{A1DD457C-3273-42FF-973A-F006A66BA5BD}" destId="{8AA6CA7E-D978-4E3B-ABB7-DA079C457EBB}" srcOrd="0" destOrd="0" presId="urn:microsoft.com/office/officeart/2005/8/layout/vList2"/>
    <dgm:cxn modelId="{AC98FC86-0616-44DC-AB7F-5D54D858DDF9}" type="presOf" srcId="{59B0C49C-7F87-44AC-A15E-726D0269F93A}" destId="{E99E9143-E272-4BA4-8EC8-99F442F495EF}" srcOrd="0" destOrd="0" presId="urn:microsoft.com/office/officeart/2005/8/layout/vList2"/>
    <dgm:cxn modelId="{28917E94-3A02-4A9F-BCA9-512EEB4AD3B2}" srcId="{A1DD457C-3273-42FF-973A-F006A66BA5BD}" destId="{59B0C49C-7F87-44AC-A15E-726D0269F93A}" srcOrd="4" destOrd="0" parTransId="{3B6360B9-E6FD-4CDB-AE1E-DA2527D51177}" sibTransId="{9B9ED088-2EC3-4FBB-B307-4048B6E9E306}"/>
    <dgm:cxn modelId="{83E2EBE7-2EE0-4381-B8B9-660B5E18B149}" type="presOf" srcId="{91C59EB3-818B-4A1E-B1DD-6CB687E8284E}" destId="{03FC23BB-C3B8-4965-8555-C96824997B51}" srcOrd="0" destOrd="0" presId="urn:microsoft.com/office/officeart/2005/8/layout/vList2"/>
    <dgm:cxn modelId="{A77C63E9-9118-4D3B-8284-8ADDEDAE7238}" srcId="{A1DD457C-3273-42FF-973A-F006A66BA5BD}" destId="{C7C6E0A9-3C6C-4A70-8102-4C36AAF2E27E}" srcOrd="2" destOrd="0" parTransId="{EB5EDD36-B1E9-4A0B-A7C1-5F6D906511D7}" sibTransId="{883E9CFD-E5E7-4EAE-AD18-CD52919AC64E}"/>
    <dgm:cxn modelId="{A1DB41EC-46B4-4021-9C46-3CC4C6290814}" srcId="{A1DD457C-3273-42FF-973A-F006A66BA5BD}" destId="{C33D0537-0762-4640-B7EA-E1CEAC5F325C}" srcOrd="3" destOrd="0" parTransId="{83AC335D-CE04-4284-809B-3DEE1CEEF206}" sibTransId="{7341F297-4055-4042-BF3F-A75A846B1B01}"/>
    <dgm:cxn modelId="{F88BB5F2-1A0A-444B-B862-8A957A9C1A7D}" type="presOf" srcId="{C33D0537-0762-4640-B7EA-E1CEAC5F325C}" destId="{32D4321D-21F2-445C-ACC8-752D94291E2F}" srcOrd="0" destOrd="0" presId="urn:microsoft.com/office/officeart/2005/8/layout/vList2"/>
    <dgm:cxn modelId="{87A52C8F-8C8D-4F0D-ADB1-FB4A29EBBC4F}" type="presParOf" srcId="{8AA6CA7E-D978-4E3B-ABB7-DA079C457EBB}" destId="{7997C43D-8F0E-4D40-AAB1-269264C73F8B}" srcOrd="0" destOrd="0" presId="urn:microsoft.com/office/officeart/2005/8/layout/vList2"/>
    <dgm:cxn modelId="{FBBAAB35-3630-40BF-8027-B7232DABBCA6}" type="presParOf" srcId="{8AA6CA7E-D978-4E3B-ABB7-DA079C457EBB}" destId="{699ADE50-B41B-46DB-BF24-43A15A2CC293}" srcOrd="1" destOrd="0" presId="urn:microsoft.com/office/officeart/2005/8/layout/vList2"/>
    <dgm:cxn modelId="{36E15B49-3991-4547-A851-4B2BBD70326C}" type="presParOf" srcId="{8AA6CA7E-D978-4E3B-ABB7-DA079C457EBB}" destId="{03FC23BB-C3B8-4965-8555-C96824997B51}" srcOrd="2" destOrd="0" presId="urn:microsoft.com/office/officeart/2005/8/layout/vList2"/>
    <dgm:cxn modelId="{26C4F824-71BA-4E78-913C-39361107A7D3}" type="presParOf" srcId="{8AA6CA7E-D978-4E3B-ABB7-DA079C457EBB}" destId="{F3A0033D-B60D-4DB9-A5D4-7539FF9B5DB3}" srcOrd="3" destOrd="0" presId="urn:microsoft.com/office/officeart/2005/8/layout/vList2"/>
    <dgm:cxn modelId="{04054AAB-BB8A-49A8-AFBD-25C4D987C253}" type="presParOf" srcId="{8AA6CA7E-D978-4E3B-ABB7-DA079C457EBB}" destId="{6AFBFF84-AB5A-47D8-9008-5CC9E8B05EE1}" srcOrd="4" destOrd="0" presId="urn:microsoft.com/office/officeart/2005/8/layout/vList2"/>
    <dgm:cxn modelId="{BA3F0ECE-F2CD-4978-A672-1F1558CDC079}" type="presParOf" srcId="{8AA6CA7E-D978-4E3B-ABB7-DA079C457EBB}" destId="{BD95E8C3-9938-44EF-8D83-AB3AF2EC5702}" srcOrd="5" destOrd="0" presId="urn:microsoft.com/office/officeart/2005/8/layout/vList2"/>
    <dgm:cxn modelId="{9B8F93A8-346C-4712-995F-204D45F0068B}" type="presParOf" srcId="{8AA6CA7E-D978-4E3B-ABB7-DA079C457EBB}" destId="{32D4321D-21F2-445C-ACC8-752D94291E2F}" srcOrd="6" destOrd="0" presId="urn:microsoft.com/office/officeart/2005/8/layout/vList2"/>
    <dgm:cxn modelId="{CE84CD09-C6EF-4361-987A-B8A49E0DE528}" type="presParOf" srcId="{8AA6CA7E-D978-4E3B-ABB7-DA079C457EBB}" destId="{4A294E3E-131F-4B2B-B402-93545F553F15}" srcOrd="7" destOrd="0" presId="urn:microsoft.com/office/officeart/2005/8/layout/vList2"/>
    <dgm:cxn modelId="{9D75523C-F7F1-42D8-804A-0F6CF626FC3E}" type="presParOf" srcId="{8AA6CA7E-D978-4E3B-ABB7-DA079C457EBB}" destId="{E99E9143-E272-4BA4-8EC8-99F442F495E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37154-A76C-4071-A03F-628F066F6A41}">
      <dsp:nvSpPr>
        <dsp:cNvPr id="0" name=""/>
        <dsp:cNvSpPr/>
      </dsp:nvSpPr>
      <dsp:spPr>
        <a:xfrm>
          <a:off x="1700653" y="1483"/>
          <a:ext cx="1913235" cy="648644"/>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a:t>Gathered Data</a:t>
          </a:r>
          <a:endParaRPr lang="en-US" sz="1800" kern="1200"/>
        </a:p>
      </dsp:txBody>
      <dsp:txXfrm>
        <a:off x="1732317" y="33147"/>
        <a:ext cx="1849907" cy="585316"/>
      </dsp:txXfrm>
    </dsp:sp>
    <dsp:sp modelId="{A14FCB0E-DFE5-4686-96D6-A1B28A4FED23}">
      <dsp:nvSpPr>
        <dsp:cNvPr id="0" name=""/>
        <dsp:cNvSpPr/>
      </dsp:nvSpPr>
      <dsp:spPr>
        <a:xfrm>
          <a:off x="1700653" y="682560"/>
          <a:ext cx="1913235" cy="648644"/>
        </a:xfrm>
        <a:prstGeom prst="roundRect">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a:t>EDA(Exploratory Data Analysis)</a:t>
          </a:r>
          <a:endParaRPr lang="en-US" sz="1800" kern="1200"/>
        </a:p>
      </dsp:txBody>
      <dsp:txXfrm>
        <a:off x="1732317" y="714224"/>
        <a:ext cx="1849907" cy="585316"/>
      </dsp:txXfrm>
    </dsp:sp>
    <dsp:sp modelId="{BB446B1F-0B41-4ECF-8A4C-2105E178E0BE}">
      <dsp:nvSpPr>
        <dsp:cNvPr id="0" name=""/>
        <dsp:cNvSpPr/>
      </dsp:nvSpPr>
      <dsp:spPr>
        <a:xfrm>
          <a:off x="1700653" y="1363637"/>
          <a:ext cx="1913235" cy="648644"/>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dirty="0"/>
            <a:t>Feature Engineering</a:t>
          </a:r>
          <a:endParaRPr lang="en-US" sz="1800" kern="1200" dirty="0"/>
        </a:p>
      </dsp:txBody>
      <dsp:txXfrm>
        <a:off x="1732317" y="1395301"/>
        <a:ext cx="1849907" cy="585316"/>
      </dsp:txXfrm>
    </dsp:sp>
    <dsp:sp modelId="{6970EA87-171F-4FB3-B7FD-D1917D386CD0}">
      <dsp:nvSpPr>
        <dsp:cNvPr id="0" name=""/>
        <dsp:cNvSpPr/>
      </dsp:nvSpPr>
      <dsp:spPr>
        <a:xfrm>
          <a:off x="1700653" y="2044714"/>
          <a:ext cx="1913235" cy="648644"/>
        </a:xfrm>
        <a:prstGeom prst="roundRect">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dirty="0"/>
            <a:t>Training And Testing Data</a:t>
          </a:r>
          <a:endParaRPr lang="en-US" sz="1800" kern="1200" dirty="0"/>
        </a:p>
      </dsp:txBody>
      <dsp:txXfrm>
        <a:off x="1732317" y="2076378"/>
        <a:ext cx="1849907" cy="585316"/>
      </dsp:txXfrm>
    </dsp:sp>
    <dsp:sp modelId="{23CBFCA8-D20A-4761-A18E-133FD991CEF5}">
      <dsp:nvSpPr>
        <dsp:cNvPr id="0" name=""/>
        <dsp:cNvSpPr/>
      </dsp:nvSpPr>
      <dsp:spPr>
        <a:xfrm>
          <a:off x="1700653" y="2725791"/>
          <a:ext cx="1913235" cy="648644"/>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dirty="0"/>
            <a:t>Report</a:t>
          </a:r>
          <a:endParaRPr lang="en-US" sz="1800" kern="1200" dirty="0"/>
        </a:p>
      </dsp:txBody>
      <dsp:txXfrm>
        <a:off x="1732317" y="2757455"/>
        <a:ext cx="1849907" cy="5853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D8D181-717E-4066-834F-3E2BFF67AB18}">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384412-C34F-491F-A658-3D8DF77B4582}">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This dataset was obtained from the Hackathon</a:t>
          </a:r>
        </a:p>
      </dsp:txBody>
      <dsp:txXfrm>
        <a:off x="0" y="2492"/>
        <a:ext cx="6492875" cy="1700138"/>
      </dsp:txXfrm>
    </dsp:sp>
    <dsp:sp modelId="{EE7C340E-CF9E-40BE-AEFB-5330BF38D3E8}">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8AF71D-6C79-4591-92A9-68D55DDDB120}">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b="0" kern="1200"/>
            <a:t>The website name is skillenza partnered with Imarticus Learning</a:t>
          </a:r>
        </a:p>
      </dsp:txBody>
      <dsp:txXfrm>
        <a:off x="0" y="1702630"/>
        <a:ext cx="6492875" cy="1700138"/>
      </dsp:txXfrm>
    </dsp:sp>
    <dsp:sp modelId="{17149C3B-146C-499F-8F72-4D885575766B}">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9E7BA1-AD51-4D40-B115-E32C04739E98}">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The dataset “Credit Amount Prediction" is a Regression problem dataset.</a:t>
          </a:r>
        </a:p>
      </dsp:txBody>
      <dsp:txXfrm>
        <a:off x="0" y="3402769"/>
        <a:ext cx="6492875" cy="17001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B0B01-D50E-409B-96EE-5E41DC7C3939}">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968136-95AF-4265-B2C4-B204B11E3C86}">
      <dsp:nvSpPr>
        <dsp:cNvPr id="0" name=""/>
        <dsp:cNvSpPr/>
      </dsp:nvSpPr>
      <dsp:spPr>
        <a:xfrm>
          <a:off x="0" y="623"/>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IN" sz="3300" kern="1200"/>
            <a:t>import numpy as np</a:t>
          </a:r>
          <a:endParaRPr lang="en-US" sz="3300" kern="1200"/>
        </a:p>
      </dsp:txBody>
      <dsp:txXfrm>
        <a:off x="0" y="623"/>
        <a:ext cx="6492875" cy="729164"/>
      </dsp:txXfrm>
    </dsp:sp>
    <dsp:sp modelId="{5A39A04B-CE79-4355-ADCE-4C37334A9AE5}">
      <dsp:nvSpPr>
        <dsp:cNvPr id="0" name=""/>
        <dsp:cNvSpPr/>
      </dsp:nvSpPr>
      <dsp:spPr>
        <a:xfrm>
          <a:off x="0" y="729788"/>
          <a:ext cx="6492875" cy="0"/>
        </a:xfrm>
        <a:prstGeom prst="line">
          <a:avLst/>
        </a:prstGeom>
        <a:solidFill>
          <a:schemeClr val="accent2">
            <a:hueOff val="-242561"/>
            <a:satOff val="-13988"/>
            <a:lumOff val="1438"/>
            <a:alphaOff val="0"/>
          </a:schemeClr>
        </a:solidFill>
        <a:ln w="12700" cap="flat" cmpd="sng" algn="ctr">
          <a:solidFill>
            <a:schemeClr val="accent2">
              <a:hueOff val="-242561"/>
              <a:satOff val="-13988"/>
              <a:lumOff val="14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822E67-03CA-4E8B-ABD2-7AAD0302F9EA}">
      <dsp:nvSpPr>
        <dsp:cNvPr id="0" name=""/>
        <dsp:cNvSpPr/>
      </dsp:nvSpPr>
      <dsp:spPr>
        <a:xfrm>
          <a:off x="0" y="729788"/>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IN" sz="3300" kern="1200"/>
            <a:t>import pandas as pd</a:t>
          </a:r>
          <a:endParaRPr lang="en-US" sz="3300" kern="1200"/>
        </a:p>
      </dsp:txBody>
      <dsp:txXfrm>
        <a:off x="0" y="729788"/>
        <a:ext cx="6492875" cy="729164"/>
      </dsp:txXfrm>
    </dsp:sp>
    <dsp:sp modelId="{1E3FBDCF-30D1-4CCC-AD2C-3900AA9A5B0A}">
      <dsp:nvSpPr>
        <dsp:cNvPr id="0" name=""/>
        <dsp:cNvSpPr/>
      </dsp:nvSpPr>
      <dsp:spPr>
        <a:xfrm>
          <a:off x="0" y="1458952"/>
          <a:ext cx="6492875"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B4F0FD-EB23-4CCB-A77B-F2A978743432}">
      <dsp:nvSpPr>
        <dsp:cNvPr id="0" name=""/>
        <dsp:cNvSpPr/>
      </dsp:nvSpPr>
      <dsp:spPr>
        <a:xfrm>
          <a:off x="0" y="145895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IN" sz="3300" kern="1200"/>
            <a:t>import matplotlib.pyplot as plt</a:t>
          </a:r>
          <a:endParaRPr lang="en-US" sz="3300" kern="1200"/>
        </a:p>
      </dsp:txBody>
      <dsp:txXfrm>
        <a:off x="0" y="1458952"/>
        <a:ext cx="6492875" cy="729164"/>
      </dsp:txXfrm>
    </dsp:sp>
    <dsp:sp modelId="{04AEAB1A-CEC0-42C6-901B-4B6F9E411B92}">
      <dsp:nvSpPr>
        <dsp:cNvPr id="0" name=""/>
        <dsp:cNvSpPr/>
      </dsp:nvSpPr>
      <dsp:spPr>
        <a:xfrm>
          <a:off x="0" y="2188117"/>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43D5C1-EA16-46DD-85DC-5E8CF1B3871A}">
      <dsp:nvSpPr>
        <dsp:cNvPr id="0" name=""/>
        <dsp:cNvSpPr/>
      </dsp:nvSpPr>
      <dsp:spPr>
        <a:xfrm>
          <a:off x="0" y="218811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IN" sz="3300" kern="1200" dirty="0"/>
            <a:t>%matplotlib inline</a:t>
          </a:r>
          <a:endParaRPr lang="en-US" sz="3300" kern="1200" dirty="0"/>
        </a:p>
      </dsp:txBody>
      <dsp:txXfrm>
        <a:off x="0" y="2188117"/>
        <a:ext cx="6492875" cy="729164"/>
      </dsp:txXfrm>
    </dsp:sp>
    <dsp:sp modelId="{43E234D0-FAFA-4C8B-A217-CF6F2805B880}">
      <dsp:nvSpPr>
        <dsp:cNvPr id="0" name=""/>
        <dsp:cNvSpPr/>
      </dsp:nvSpPr>
      <dsp:spPr>
        <a:xfrm>
          <a:off x="0" y="2917282"/>
          <a:ext cx="6492875"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9FB80B-5097-4CAE-A3B5-89B8DD4D98F9}">
      <dsp:nvSpPr>
        <dsp:cNvPr id="0" name=""/>
        <dsp:cNvSpPr/>
      </dsp:nvSpPr>
      <dsp:spPr>
        <a:xfrm>
          <a:off x="0" y="291728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IN" sz="3300" kern="1200" dirty="0"/>
            <a:t>import seaborn as sns</a:t>
          </a:r>
        </a:p>
      </dsp:txBody>
      <dsp:txXfrm>
        <a:off x="0" y="2917282"/>
        <a:ext cx="6492875" cy="729164"/>
      </dsp:txXfrm>
    </dsp:sp>
    <dsp:sp modelId="{D4BA3AFB-98E6-43B0-BCC0-9E068A334119}">
      <dsp:nvSpPr>
        <dsp:cNvPr id="0" name=""/>
        <dsp:cNvSpPr/>
      </dsp:nvSpPr>
      <dsp:spPr>
        <a:xfrm>
          <a:off x="0" y="3646447"/>
          <a:ext cx="6492875" cy="0"/>
        </a:xfrm>
        <a:prstGeom prst="line">
          <a:avLst/>
        </a:prstGeom>
        <a:solidFill>
          <a:schemeClr val="accent2">
            <a:hueOff val="-1212803"/>
            <a:satOff val="-69940"/>
            <a:lumOff val="7190"/>
            <a:alphaOff val="0"/>
          </a:schemeClr>
        </a:solidFill>
        <a:ln w="12700" cap="flat" cmpd="sng" algn="ctr">
          <a:solidFill>
            <a:schemeClr val="accent2">
              <a:hueOff val="-1212803"/>
              <a:satOff val="-69940"/>
              <a:lumOff val="71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97B403-D8CE-48E6-86F9-47054DB06F2D}">
      <dsp:nvSpPr>
        <dsp:cNvPr id="0" name=""/>
        <dsp:cNvSpPr/>
      </dsp:nvSpPr>
      <dsp:spPr>
        <a:xfrm>
          <a:off x="0" y="364644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IN" sz="3300" kern="1200" dirty="0"/>
            <a:t>import warnings</a:t>
          </a:r>
        </a:p>
      </dsp:txBody>
      <dsp:txXfrm>
        <a:off x="0" y="3646447"/>
        <a:ext cx="6492875" cy="729164"/>
      </dsp:txXfrm>
    </dsp:sp>
    <dsp:sp modelId="{6EBB27A2-C13B-41AF-8396-C5982BC8BBE4}">
      <dsp:nvSpPr>
        <dsp:cNvPr id="0" name=""/>
        <dsp:cNvSpPr/>
      </dsp:nvSpPr>
      <dsp:spPr>
        <a:xfrm>
          <a:off x="0" y="4375611"/>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D78726-12EB-43EA-A333-F3CE326E3E8E}">
      <dsp:nvSpPr>
        <dsp:cNvPr id="0" name=""/>
        <dsp:cNvSpPr/>
      </dsp:nvSpPr>
      <dsp:spPr>
        <a:xfrm>
          <a:off x="0" y="4375611"/>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IN" sz="3300" kern="1200" dirty="0"/>
            <a:t>warnings.filterwarnings('ignore')</a:t>
          </a:r>
        </a:p>
      </dsp:txBody>
      <dsp:txXfrm>
        <a:off x="0" y="4375611"/>
        <a:ext cx="6492875" cy="7291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97C43D-8F0E-4D40-AAB1-269264C73F8B}">
      <dsp:nvSpPr>
        <dsp:cNvPr id="0" name=""/>
        <dsp:cNvSpPr/>
      </dsp:nvSpPr>
      <dsp:spPr>
        <a:xfrm>
          <a:off x="0" y="356347"/>
          <a:ext cx="3025303" cy="913678"/>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dirty="0" err="1"/>
            <a:t>Pairplot</a:t>
          </a:r>
          <a:endParaRPr lang="en-US" sz="2300" kern="1200" dirty="0"/>
        </a:p>
      </dsp:txBody>
      <dsp:txXfrm>
        <a:off x="44602" y="400949"/>
        <a:ext cx="2936099" cy="824474"/>
      </dsp:txXfrm>
    </dsp:sp>
    <dsp:sp modelId="{03FC23BB-C3B8-4965-8555-C96824997B51}">
      <dsp:nvSpPr>
        <dsp:cNvPr id="0" name=""/>
        <dsp:cNvSpPr/>
      </dsp:nvSpPr>
      <dsp:spPr>
        <a:xfrm>
          <a:off x="0" y="1336265"/>
          <a:ext cx="3025303" cy="913678"/>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err="1"/>
            <a:t>Displot</a:t>
          </a:r>
          <a:endParaRPr lang="en-US" sz="2300" kern="1200" dirty="0"/>
        </a:p>
      </dsp:txBody>
      <dsp:txXfrm>
        <a:off x="44602" y="1380867"/>
        <a:ext cx="2936099" cy="824474"/>
      </dsp:txXfrm>
    </dsp:sp>
    <dsp:sp modelId="{6AFBFF84-AB5A-47D8-9008-5CC9E8B05EE1}">
      <dsp:nvSpPr>
        <dsp:cNvPr id="0" name=""/>
        <dsp:cNvSpPr/>
      </dsp:nvSpPr>
      <dsp:spPr>
        <a:xfrm>
          <a:off x="0" y="2316184"/>
          <a:ext cx="3025303" cy="913678"/>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dirty="0"/>
            <a:t>Histogram with (Kernel Density Estimator)</a:t>
          </a:r>
          <a:endParaRPr lang="en-US" sz="2300" kern="1200" dirty="0"/>
        </a:p>
      </dsp:txBody>
      <dsp:txXfrm>
        <a:off x="44602" y="2360786"/>
        <a:ext cx="2936099" cy="824474"/>
      </dsp:txXfrm>
    </dsp:sp>
    <dsp:sp modelId="{32D4321D-21F2-445C-ACC8-752D94291E2F}">
      <dsp:nvSpPr>
        <dsp:cNvPr id="0" name=""/>
        <dsp:cNvSpPr/>
      </dsp:nvSpPr>
      <dsp:spPr>
        <a:xfrm>
          <a:off x="0" y="3296102"/>
          <a:ext cx="3025303" cy="913678"/>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HeatMap</a:t>
          </a:r>
          <a:endParaRPr lang="en-US" sz="2300" kern="1200"/>
        </a:p>
      </dsp:txBody>
      <dsp:txXfrm>
        <a:off x="44602" y="3340704"/>
        <a:ext cx="2936099" cy="824474"/>
      </dsp:txXfrm>
    </dsp:sp>
    <dsp:sp modelId="{E99E9143-E272-4BA4-8EC8-99F442F495EF}">
      <dsp:nvSpPr>
        <dsp:cNvPr id="0" name=""/>
        <dsp:cNvSpPr/>
      </dsp:nvSpPr>
      <dsp:spPr>
        <a:xfrm>
          <a:off x="0" y="4276021"/>
          <a:ext cx="3025303" cy="913678"/>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dirty="0"/>
            <a:t>Boxplot</a:t>
          </a:r>
          <a:endParaRPr lang="en-US" sz="2300" kern="1200" dirty="0"/>
        </a:p>
      </dsp:txBody>
      <dsp:txXfrm>
        <a:off x="44602" y="4320623"/>
        <a:ext cx="2936099" cy="82447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155DA2-814C-445F-89B7-3B87C69504B1}" type="datetimeFigureOut">
              <a:rPr lang="en-IN" smtClean="0"/>
              <a:t>10-11-2022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7A0AD2-0202-49F8-A2B5-0402D05FBE52}" type="slidenum">
              <a:rPr lang="en-IN" smtClean="0"/>
              <a:t>‹#›</a:t>
            </a:fld>
            <a:endParaRPr lang="en-IN"/>
          </a:p>
        </p:txBody>
      </p:sp>
    </p:spTree>
    <p:extLst>
      <p:ext uri="{BB962C8B-B14F-4D97-AF65-F5344CB8AC3E}">
        <p14:creationId xmlns:p14="http://schemas.microsoft.com/office/powerpoint/2010/main" val="2238208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87A0AD2-0202-49F8-A2B5-0402D05FBE52}" type="slidenum">
              <a:rPr lang="en-IN" smtClean="0"/>
              <a:t>3</a:t>
            </a:fld>
            <a:endParaRPr lang="en-IN"/>
          </a:p>
        </p:txBody>
      </p:sp>
    </p:spTree>
    <p:extLst>
      <p:ext uri="{BB962C8B-B14F-4D97-AF65-F5344CB8AC3E}">
        <p14:creationId xmlns:p14="http://schemas.microsoft.com/office/powerpoint/2010/main" val="2604567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0D61D-F57D-1ABE-09D8-AD4039263E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939738-0C01-9B40-5060-DF065B40BC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4FD4EF-2622-204F-2F90-C610E313A2B8}"/>
              </a:ext>
            </a:extLst>
          </p:cNvPr>
          <p:cNvSpPr>
            <a:spLocks noGrp="1"/>
          </p:cNvSpPr>
          <p:nvPr>
            <p:ph type="dt" sz="half" idx="10"/>
          </p:nvPr>
        </p:nvSpPr>
        <p:spPr/>
        <p:txBody>
          <a:bodyPr/>
          <a:lstStyle/>
          <a:p>
            <a:fld id="{171A8BAC-CBA3-4591-BADB-6F5438372723}" type="datetimeFigureOut">
              <a:rPr lang="en-IN" smtClean="0"/>
              <a:t>10-11-2022</a:t>
            </a:fld>
            <a:endParaRPr lang="en-IN"/>
          </a:p>
        </p:txBody>
      </p:sp>
      <p:sp>
        <p:nvSpPr>
          <p:cNvPr id="5" name="Footer Placeholder 4">
            <a:extLst>
              <a:ext uri="{FF2B5EF4-FFF2-40B4-BE49-F238E27FC236}">
                <a16:creationId xmlns:a16="http://schemas.microsoft.com/office/drawing/2014/main" id="{29432929-A463-0A24-F177-B143D3D87F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4A2A9B-5819-C314-CBBC-A0CBB7899EA5}"/>
              </a:ext>
            </a:extLst>
          </p:cNvPr>
          <p:cNvSpPr>
            <a:spLocks noGrp="1"/>
          </p:cNvSpPr>
          <p:nvPr>
            <p:ph type="sldNum" sz="quarter" idx="12"/>
          </p:nvPr>
        </p:nvSpPr>
        <p:spPr/>
        <p:txBody>
          <a:bodyPr/>
          <a:lstStyle/>
          <a:p>
            <a:fld id="{F4DC1DF0-BF54-4B1F-9C42-A6B24188B2DF}" type="slidenum">
              <a:rPr lang="en-IN" smtClean="0"/>
              <a:t>‹#›</a:t>
            </a:fld>
            <a:endParaRPr lang="en-IN"/>
          </a:p>
        </p:txBody>
      </p:sp>
    </p:spTree>
    <p:extLst>
      <p:ext uri="{BB962C8B-B14F-4D97-AF65-F5344CB8AC3E}">
        <p14:creationId xmlns:p14="http://schemas.microsoft.com/office/powerpoint/2010/main" val="1532996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AD29A-B515-8EC3-98AF-230DC74B35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926643-A2F0-1EE3-301B-17CB2E2A19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6763F3-D6B3-1B4D-05AE-34F06C3BCE5A}"/>
              </a:ext>
            </a:extLst>
          </p:cNvPr>
          <p:cNvSpPr>
            <a:spLocks noGrp="1"/>
          </p:cNvSpPr>
          <p:nvPr>
            <p:ph type="dt" sz="half" idx="10"/>
          </p:nvPr>
        </p:nvSpPr>
        <p:spPr/>
        <p:txBody>
          <a:bodyPr/>
          <a:lstStyle/>
          <a:p>
            <a:fld id="{171A8BAC-CBA3-4591-BADB-6F5438372723}" type="datetimeFigureOut">
              <a:rPr lang="en-IN" smtClean="0"/>
              <a:t>10-11-2022</a:t>
            </a:fld>
            <a:endParaRPr lang="en-IN"/>
          </a:p>
        </p:txBody>
      </p:sp>
      <p:sp>
        <p:nvSpPr>
          <p:cNvPr id="5" name="Footer Placeholder 4">
            <a:extLst>
              <a:ext uri="{FF2B5EF4-FFF2-40B4-BE49-F238E27FC236}">
                <a16:creationId xmlns:a16="http://schemas.microsoft.com/office/drawing/2014/main" id="{46B0463E-2EE5-0E9B-5659-1FC1A76035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3DBB21-9FB6-1648-AABC-B5FA9EC6E06F}"/>
              </a:ext>
            </a:extLst>
          </p:cNvPr>
          <p:cNvSpPr>
            <a:spLocks noGrp="1"/>
          </p:cNvSpPr>
          <p:nvPr>
            <p:ph type="sldNum" sz="quarter" idx="12"/>
          </p:nvPr>
        </p:nvSpPr>
        <p:spPr/>
        <p:txBody>
          <a:bodyPr/>
          <a:lstStyle/>
          <a:p>
            <a:fld id="{F4DC1DF0-BF54-4B1F-9C42-A6B24188B2DF}" type="slidenum">
              <a:rPr lang="en-IN" smtClean="0"/>
              <a:t>‹#›</a:t>
            </a:fld>
            <a:endParaRPr lang="en-IN"/>
          </a:p>
        </p:txBody>
      </p:sp>
    </p:spTree>
    <p:extLst>
      <p:ext uri="{BB962C8B-B14F-4D97-AF65-F5344CB8AC3E}">
        <p14:creationId xmlns:p14="http://schemas.microsoft.com/office/powerpoint/2010/main" val="871730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02405F-E917-F7D9-3575-462C6DCB1C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0F0EEA-A982-E056-2333-F9999FB15E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6A9AC1-07E0-0487-4C62-C80C208D7785}"/>
              </a:ext>
            </a:extLst>
          </p:cNvPr>
          <p:cNvSpPr>
            <a:spLocks noGrp="1"/>
          </p:cNvSpPr>
          <p:nvPr>
            <p:ph type="dt" sz="half" idx="10"/>
          </p:nvPr>
        </p:nvSpPr>
        <p:spPr/>
        <p:txBody>
          <a:bodyPr/>
          <a:lstStyle/>
          <a:p>
            <a:fld id="{171A8BAC-CBA3-4591-BADB-6F5438372723}" type="datetimeFigureOut">
              <a:rPr lang="en-IN" smtClean="0"/>
              <a:t>10-11-2022</a:t>
            </a:fld>
            <a:endParaRPr lang="en-IN"/>
          </a:p>
        </p:txBody>
      </p:sp>
      <p:sp>
        <p:nvSpPr>
          <p:cNvPr id="5" name="Footer Placeholder 4">
            <a:extLst>
              <a:ext uri="{FF2B5EF4-FFF2-40B4-BE49-F238E27FC236}">
                <a16:creationId xmlns:a16="http://schemas.microsoft.com/office/drawing/2014/main" id="{73DC86B0-35BB-2D8E-E7B5-AF3ADDBAD6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16FBB3-C03E-C497-5F95-C9DA0DA2D25A}"/>
              </a:ext>
            </a:extLst>
          </p:cNvPr>
          <p:cNvSpPr>
            <a:spLocks noGrp="1"/>
          </p:cNvSpPr>
          <p:nvPr>
            <p:ph type="sldNum" sz="quarter" idx="12"/>
          </p:nvPr>
        </p:nvSpPr>
        <p:spPr/>
        <p:txBody>
          <a:bodyPr/>
          <a:lstStyle/>
          <a:p>
            <a:fld id="{F4DC1DF0-BF54-4B1F-9C42-A6B24188B2DF}" type="slidenum">
              <a:rPr lang="en-IN" smtClean="0"/>
              <a:t>‹#›</a:t>
            </a:fld>
            <a:endParaRPr lang="en-IN"/>
          </a:p>
        </p:txBody>
      </p:sp>
    </p:spTree>
    <p:extLst>
      <p:ext uri="{BB962C8B-B14F-4D97-AF65-F5344CB8AC3E}">
        <p14:creationId xmlns:p14="http://schemas.microsoft.com/office/powerpoint/2010/main" val="1546134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F8370-D778-B11A-71D2-63225AF227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31841F-79E9-5130-E8A5-3CCDA488EA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CA0B9C-E501-8531-06A7-8E4BC0A71010}"/>
              </a:ext>
            </a:extLst>
          </p:cNvPr>
          <p:cNvSpPr>
            <a:spLocks noGrp="1"/>
          </p:cNvSpPr>
          <p:nvPr>
            <p:ph type="dt" sz="half" idx="10"/>
          </p:nvPr>
        </p:nvSpPr>
        <p:spPr/>
        <p:txBody>
          <a:bodyPr/>
          <a:lstStyle/>
          <a:p>
            <a:fld id="{171A8BAC-CBA3-4591-BADB-6F5438372723}" type="datetimeFigureOut">
              <a:rPr lang="en-IN" smtClean="0"/>
              <a:t>10-11-2022</a:t>
            </a:fld>
            <a:endParaRPr lang="en-IN"/>
          </a:p>
        </p:txBody>
      </p:sp>
      <p:sp>
        <p:nvSpPr>
          <p:cNvPr id="5" name="Footer Placeholder 4">
            <a:extLst>
              <a:ext uri="{FF2B5EF4-FFF2-40B4-BE49-F238E27FC236}">
                <a16:creationId xmlns:a16="http://schemas.microsoft.com/office/drawing/2014/main" id="{A622FF8D-C7B9-1951-ED41-5E3B94840E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36EEED-AE6D-F338-18FB-C00F9A5266D6}"/>
              </a:ext>
            </a:extLst>
          </p:cNvPr>
          <p:cNvSpPr>
            <a:spLocks noGrp="1"/>
          </p:cNvSpPr>
          <p:nvPr>
            <p:ph type="sldNum" sz="quarter" idx="12"/>
          </p:nvPr>
        </p:nvSpPr>
        <p:spPr/>
        <p:txBody>
          <a:bodyPr/>
          <a:lstStyle/>
          <a:p>
            <a:fld id="{F4DC1DF0-BF54-4B1F-9C42-A6B24188B2DF}" type="slidenum">
              <a:rPr lang="en-IN" smtClean="0"/>
              <a:t>‹#›</a:t>
            </a:fld>
            <a:endParaRPr lang="en-IN"/>
          </a:p>
        </p:txBody>
      </p:sp>
    </p:spTree>
    <p:extLst>
      <p:ext uri="{BB962C8B-B14F-4D97-AF65-F5344CB8AC3E}">
        <p14:creationId xmlns:p14="http://schemas.microsoft.com/office/powerpoint/2010/main" val="1351370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C2A60-C244-C17C-E23F-3FFDA2FEA8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E43564-7452-9CBB-EE49-E4D01E02E9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C5AD9D-E667-CFFD-42E7-4D28313BBC5B}"/>
              </a:ext>
            </a:extLst>
          </p:cNvPr>
          <p:cNvSpPr>
            <a:spLocks noGrp="1"/>
          </p:cNvSpPr>
          <p:nvPr>
            <p:ph type="dt" sz="half" idx="10"/>
          </p:nvPr>
        </p:nvSpPr>
        <p:spPr/>
        <p:txBody>
          <a:bodyPr/>
          <a:lstStyle/>
          <a:p>
            <a:fld id="{171A8BAC-CBA3-4591-BADB-6F5438372723}" type="datetimeFigureOut">
              <a:rPr lang="en-IN" smtClean="0"/>
              <a:t>10-11-2022</a:t>
            </a:fld>
            <a:endParaRPr lang="en-IN"/>
          </a:p>
        </p:txBody>
      </p:sp>
      <p:sp>
        <p:nvSpPr>
          <p:cNvPr id="5" name="Footer Placeholder 4">
            <a:extLst>
              <a:ext uri="{FF2B5EF4-FFF2-40B4-BE49-F238E27FC236}">
                <a16:creationId xmlns:a16="http://schemas.microsoft.com/office/drawing/2014/main" id="{41882539-42AA-29BA-8DB3-55879C837A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446FE3-ED74-E275-03DE-50305DBCBEA7}"/>
              </a:ext>
            </a:extLst>
          </p:cNvPr>
          <p:cNvSpPr>
            <a:spLocks noGrp="1"/>
          </p:cNvSpPr>
          <p:nvPr>
            <p:ph type="sldNum" sz="quarter" idx="12"/>
          </p:nvPr>
        </p:nvSpPr>
        <p:spPr/>
        <p:txBody>
          <a:bodyPr/>
          <a:lstStyle/>
          <a:p>
            <a:fld id="{F4DC1DF0-BF54-4B1F-9C42-A6B24188B2DF}" type="slidenum">
              <a:rPr lang="en-IN" smtClean="0"/>
              <a:t>‹#›</a:t>
            </a:fld>
            <a:endParaRPr lang="en-IN"/>
          </a:p>
        </p:txBody>
      </p:sp>
    </p:spTree>
    <p:extLst>
      <p:ext uri="{BB962C8B-B14F-4D97-AF65-F5344CB8AC3E}">
        <p14:creationId xmlns:p14="http://schemas.microsoft.com/office/powerpoint/2010/main" val="128832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8547E-0451-0BD8-371C-42CC600203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156F61-1659-2A30-468F-C3DB965885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A930DC-3D72-D767-B85E-F2FB1672C9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E11D85-A04E-62E1-D12B-E751B8DE2427}"/>
              </a:ext>
            </a:extLst>
          </p:cNvPr>
          <p:cNvSpPr>
            <a:spLocks noGrp="1"/>
          </p:cNvSpPr>
          <p:nvPr>
            <p:ph type="dt" sz="half" idx="10"/>
          </p:nvPr>
        </p:nvSpPr>
        <p:spPr/>
        <p:txBody>
          <a:bodyPr/>
          <a:lstStyle/>
          <a:p>
            <a:fld id="{171A8BAC-CBA3-4591-BADB-6F5438372723}" type="datetimeFigureOut">
              <a:rPr lang="en-IN" smtClean="0"/>
              <a:t>10-11-2022</a:t>
            </a:fld>
            <a:endParaRPr lang="en-IN"/>
          </a:p>
        </p:txBody>
      </p:sp>
      <p:sp>
        <p:nvSpPr>
          <p:cNvPr id="6" name="Footer Placeholder 5">
            <a:extLst>
              <a:ext uri="{FF2B5EF4-FFF2-40B4-BE49-F238E27FC236}">
                <a16:creationId xmlns:a16="http://schemas.microsoft.com/office/drawing/2014/main" id="{7BFA7237-2545-646B-4C1F-87D3D40983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7B8A3A-45A1-6531-7BC5-D6181FB299CB}"/>
              </a:ext>
            </a:extLst>
          </p:cNvPr>
          <p:cNvSpPr>
            <a:spLocks noGrp="1"/>
          </p:cNvSpPr>
          <p:nvPr>
            <p:ph type="sldNum" sz="quarter" idx="12"/>
          </p:nvPr>
        </p:nvSpPr>
        <p:spPr/>
        <p:txBody>
          <a:bodyPr/>
          <a:lstStyle/>
          <a:p>
            <a:fld id="{F4DC1DF0-BF54-4B1F-9C42-A6B24188B2DF}" type="slidenum">
              <a:rPr lang="en-IN" smtClean="0"/>
              <a:t>‹#›</a:t>
            </a:fld>
            <a:endParaRPr lang="en-IN"/>
          </a:p>
        </p:txBody>
      </p:sp>
    </p:spTree>
    <p:extLst>
      <p:ext uri="{BB962C8B-B14F-4D97-AF65-F5344CB8AC3E}">
        <p14:creationId xmlns:p14="http://schemas.microsoft.com/office/powerpoint/2010/main" val="3040540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224CB-8AC7-12FB-9698-3C570559D4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861B25-498D-1AB8-46C2-B65A4A1D01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BA6BC5-A981-9BB2-0EB2-0269BA30D6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524A63-9A4D-8EE2-5F17-E5806F372E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9E99E1-96A8-BF1A-81EB-14444439B5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7624FA-568B-C1AA-754B-BD82028CE728}"/>
              </a:ext>
            </a:extLst>
          </p:cNvPr>
          <p:cNvSpPr>
            <a:spLocks noGrp="1"/>
          </p:cNvSpPr>
          <p:nvPr>
            <p:ph type="dt" sz="half" idx="10"/>
          </p:nvPr>
        </p:nvSpPr>
        <p:spPr/>
        <p:txBody>
          <a:bodyPr/>
          <a:lstStyle/>
          <a:p>
            <a:fld id="{171A8BAC-CBA3-4591-BADB-6F5438372723}" type="datetimeFigureOut">
              <a:rPr lang="en-IN" smtClean="0"/>
              <a:t>10-11-2022</a:t>
            </a:fld>
            <a:endParaRPr lang="en-IN"/>
          </a:p>
        </p:txBody>
      </p:sp>
      <p:sp>
        <p:nvSpPr>
          <p:cNvPr id="8" name="Footer Placeholder 7">
            <a:extLst>
              <a:ext uri="{FF2B5EF4-FFF2-40B4-BE49-F238E27FC236}">
                <a16:creationId xmlns:a16="http://schemas.microsoft.com/office/drawing/2014/main" id="{4D0C5FC8-FF41-2BEE-7D43-B5B5AC70EE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AF4A62-DF6B-C87F-C8BA-1ED506736647}"/>
              </a:ext>
            </a:extLst>
          </p:cNvPr>
          <p:cNvSpPr>
            <a:spLocks noGrp="1"/>
          </p:cNvSpPr>
          <p:nvPr>
            <p:ph type="sldNum" sz="quarter" idx="12"/>
          </p:nvPr>
        </p:nvSpPr>
        <p:spPr/>
        <p:txBody>
          <a:bodyPr/>
          <a:lstStyle/>
          <a:p>
            <a:fld id="{F4DC1DF0-BF54-4B1F-9C42-A6B24188B2DF}" type="slidenum">
              <a:rPr lang="en-IN" smtClean="0"/>
              <a:t>‹#›</a:t>
            </a:fld>
            <a:endParaRPr lang="en-IN"/>
          </a:p>
        </p:txBody>
      </p:sp>
    </p:spTree>
    <p:extLst>
      <p:ext uri="{BB962C8B-B14F-4D97-AF65-F5344CB8AC3E}">
        <p14:creationId xmlns:p14="http://schemas.microsoft.com/office/powerpoint/2010/main" val="930332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8166C-ADC7-BE01-C7E7-6EAD5D2123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C24ADE-E57E-1B70-F954-584385D1C95E}"/>
              </a:ext>
            </a:extLst>
          </p:cNvPr>
          <p:cNvSpPr>
            <a:spLocks noGrp="1"/>
          </p:cNvSpPr>
          <p:nvPr>
            <p:ph type="dt" sz="half" idx="10"/>
          </p:nvPr>
        </p:nvSpPr>
        <p:spPr/>
        <p:txBody>
          <a:bodyPr/>
          <a:lstStyle/>
          <a:p>
            <a:fld id="{171A8BAC-CBA3-4591-BADB-6F5438372723}" type="datetimeFigureOut">
              <a:rPr lang="en-IN" smtClean="0"/>
              <a:t>10-11-2022</a:t>
            </a:fld>
            <a:endParaRPr lang="en-IN"/>
          </a:p>
        </p:txBody>
      </p:sp>
      <p:sp>
        <p:nvSpPr>
          <p:cNvPr id="4" name="Footer Placeholder 3">
            <a:extLst>
              <a:ext uri="{FF2B5EF4-FFF2-40B4-BE49-F238E27FC236}">
                <a16:creationId xmlns:a16="http://schemas.microsoft.com/office/drawing/2014/main" id="{F59154AA-7E07-B4BA-BF08-1AC4CDC8F3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32CC33-6202-B9D4-3F68-03DF1D70C256}"/>
              </a:ext>
            </a:extLst>
          </p:cNvPr>
          <p:cNvSpPr>
            <a:spLocks noGrp="1"/>
          </p:cNvSpPr>
          <p:nvPr>
            <p:ph type="sldNum" sz="quarter" idx="12"/>
          </p:nvPr>
        </p:nvSpPr>
        <p:spPr/>
        <p:txBody>
          <a:bodyPr/>
          <a:lstStyle/>
          <a:p>
            <a:fld id="{F4DC1DF0-BF54-4B1F-9C42-A6B24188B2DF}" type="slidenum">
              <a:rPr lang="en-IN" smtClean="0"/>
              <a:t>‹#›</a:t>
            </a:fld>
            <a:endParaRPr lang="en-IN"/>
          </a:p>
        </p:txBody>
      </p:sp>
    </p:spTree>
    <p:extLst>
      <p:ext uri="{BB962C8B-B14F-4D97-AF65-F5344CB8AC3E}">
        <p14:creationId xmlns:p14="http://schemas.microsoft.com/office/powerpoint/2010/main" val="414372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A28A95-EECB-5F17-D747-096DBE6197BA}"/>
              </a:ext>
            </a:extLst>
          </p:cNvPr>
          <p:cNvSpPr>
            <a:spLocks noGrp="1"/>
          </p:cNvSpPr>
          <p:nvPr>
            <p:ph type="dt" sz="half" idx="10"/>
          </p:nvPr>
        </p:nvSpPr>
        <p:spPr/>
        <p:txBody>
          <a:bodyPr/>
          <a:lstStyle/>
          <a:p>
            <a:fld id="{171A8BAC-CBA3-4591-BADB-6F5438372723}" type="datetimeFigureOut">
              <a:rPr lang="en-IN" smtClean="0"/>
              <a:t>10-11-2022</a:t>
            </a:fld>
            <a:endParaRPr lang="en-IN"/>
          </a:p>
        </p:txBody>
      </p:sp>
      <p:sp>
        <p:nvSpPr>
          <p:cNvPr id="3" name="Footer Placeholder 2">
            <a:extLst>
              <a:ext uri="{FF2B5EF4-FFF2-40B4-BE49-F238E27FC236}">
                <a16:creationId xmlns:a16="http://schemas.microsoft.com/office/drawing/2014/main" id="{5EB422BC-4CC8-C49C-5EDC-1A0B10DC32C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05F377-EF91-E27E-4FA8-4761E7AA16CE}"/>
              </a:ext>
            </a:extLst>
          </p:cNvPr>
          <p:cNvSpPr>
            <a:spLocks noGrp="1"/>
          </p:cNvSpPr>
          <p:nvPr>
            <p:ph type="sldNum" sz="quarter" idx="12"/>
          </p:nvPr>
        </p:nvSpPr>
        <p:spPr/>
        <p:txBody>
          <a:bodyPr/>
          <a:lstStyle/>
          <a:p>
            <a:fld id="{F4DC1DF0-BF54-4B1F-9C42-A6B24188B2DF}" type="slidenum">
              <a:rPr lang="en-IN" smtClean="0"/>
              <a:t>‹#›</a:t>
            </a:fld>
            <a:endParaRPr lang="en-IN"/>
          </a:p>
        </p:txBody>
      </p:sp>
    </p:spTree>
    <p:extLst>
      <p:ext uri="{BB962C8B-B14F-4D97-AF65-F5344CB8AC3E}">
        <p14:creationId xmlns:p14="http://schemas.microsoft.com/office/powerpoint/2010/main" val="4092674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0DFD-A3A4-2FAC-5D0C-D30E6C44F1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4B5CEE-452C-F9E2-BD23-98AB209661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F8275D-5EFA-20FF-5A84-70F634D0B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3142EC-2085-AF47-D250-9EEAC87A0D93}"/>
              </a:ext>
            </a:extLst>
          </p:cNvPr>
          <p:cNvSpPr>
            <a:spLocks noGrp="1"/>
          </p:cNvSpPr>
          <p:nvPr>
            <p:ph type="dt" sz="half" idx="10"/>
          </p:nvPr>
        </p:nvSpPr>
        <p:spPr/>
        <p:txBody>
          <a:bodyPr/>
          <a:lstStyle/>
          <a:p>
            <a:fld id="{171A8BAC-CBA3-4591-BADB-6F5438372723}" type="datetimeFigureOut">
              <a:rPr lang="en-IN" smtClean="0"/>
              <a:t>10-11-2022</a:t>
            </a:fld>
            <a:endParaRPr lang="en-IN"/>
          </a:p>
        </p:txBody>
      </p:sp>
      <p:sp>
        <p:nvSpPr>
          <p:cNvPr id="6" name="Footer Placeholder 5">
            <a:extLst>
              <a:ext uri="{FF2B5EF4-FFF2-40B4-BE49-F238E27FC236}">
                <a16:creationId xmlns:a16="http://schemas.microsoft.com/office/drawing/2014/main" id="{4F40EEF7-908A-C728-79D7-9CC5209FC2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F32B41-09AC-2465-776C-E83DB05667F2}"/>
              </a:ext>
            </a:extLst>
          </p:cNvPr>
          <p:cNvSpPr>
            <a:spLocks noGrp="1"/>
          </p:cNvSpPr>
          <p:nvPr>
            <p:ph type="sldNum" sz="quarter" idx="12"/>
          </p:nvPr>
        </p:nvSpPr>
        <p:spPr/>
        <p:txBody>
          <a:bodyPr/>
          <a:lstStyle/>
          <a:p>
            <a:fld id="{F4DC1DF0-BF54-4B1F-9C42-A6B24188B2DF}" type="slidenum">
              <a:rPr lang="en-IN" smtClean="0"/>
              <a:t>‹#›</a:t>
            </a:fld>
            <a:endParaRPr lang="en-IN"/>
          </a:p>
        </p:txBody>
      </p:sp>
    </p:spTree>
    <p:extLst>
      <p:ext uri="{BB962C8B-B14F-4D97-AF65-F5344CB8AC3E}">
        <p14:creationId xmlns:p14="http://schemas.microsoft.com/office/powerpoint/2010/main" val="3697897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729FB-3854-8766-142A-90B07EA3BF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29EEBB-94E3-162A-4352-E281630C72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DBF444B-5468-7AFC-7609-99BDFCBA63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30BF4-42DC-DEF5-664F-FB12E837D8E1}"/>
              </a:ext>
            </a:extLst>
          </p:cNvPr>
          <p:cNvSpPr>
            <a:spLocks noGrp="1"/>
          </p:cNvSpPr>
          <p:nvPr>
            <p:ph type="dt" sz="half" idx="10"/>
          </p:nvPr>
        </p:nvSpPr>
        <p:spPr/>
        <p:txBody>
          <a:bodyPr/>
          <a:lstStyle/>
          <a:p>
            <a:fld id="{171A8BAC-CBA3-4591-BADB-6F5438372723}" type="datetimeFigureOut">
              <a:rPr lang="en-IN" smtClean="0"/>
              <a:t>10-11-2022</a:t>
            </a:fld>
            <a:endParaRPr lang="en-IN"/>
          </a:p>
        </p:txBody>
      </p:sp>
      <p:sp>
        <p:nvSpPr>
          <p:cNvPr id="6" name="Footer Placeholder 5">
            <a:extLst>
              <a:ext uri="{FF2B5EF4-FFF2-40B4-BE49-F238E27FC236}">
                <a16:creationId xmlns:a16="http://schemas.microsoft.com/office/drawing/2014/main" id="{558D31E6-2707-EB4B-9363-4BA1A08F81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68D023-F22E-CA24-1CB8-E91E17CD7880}"/>
              </a:ext>
            </a:extLst>
          </p:cNvPr>
          <p:cNvSpPr>
            <a:spLocks noGrp="1"/>
          </p:cNvSpPr>
          <p:nvPr>
            <p:ph type="sldNum" sz="quarter" idx="12"/>
          </p:nvPr>
        </p:nvSpPr>
        <p:spPr/>
        <p:txBody>
          <a:bodyPr/>
          <a:lstStyle/>
          <a:p>
            <a:fld id="{F4DC1DF0-BF54-4B1F-9C42-A6B24188B2DF}" type="slidenum">
              <a:rPr lang="en-IN" smtClean="0"/>
              <a:t>‹#›</a:t>
            </a:fld>
            <a:endParaRPr lang="en-IN"/>
          </a:p>
        </p:txBody>
      </p:sp>
    </p:spTree>
    <p:extLst>
      <p:ext uri="{BB962C8B-B14F-4D97-AF65-F5344CB8AC3E}">
        <p14:creationId xmlns:p14="http://schemas.microsoft.com/office/powerpoint/2010/main" val="4055942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E1A147-5F9B-A352-4782-59D1F9C855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A6C9CF-B204-0D4C-31C6-D5913EBBFD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8950C5-B97E-B7B2-4FA7-BEAE7FB54F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1A8BAC-CBA3-4591-BADB-6F5438372723}" type="datetimeFigureOut">
              <a:rPr lang="en-IN" smtClean="0"/>
              <a:t>10-11-2022</a:t>
            </a:fld>
            <a:endParaRPr lang="en-IN"/>
          </a:p>
        </p:txBody>
      </p:sp>
      <p:sp>
        <p:nvSpPr>
          <p:cNvPr id="5" name="Footer Placeholder 4">
            <a:extLst>
              <a:ext uri="{FF2B5EF4-FFF2-40B4-BE49-F238E27FC236}">
                <a16:creationId xmlns:a16="http://schemas.microsoft.com/office/drawing/2014/main" id="{964C636E-3016-52E4-2725-E5B44DFE48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AF490E-524B-AB33-4691-24D612BFB1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C1DF0-BF54-4B1F-9C42-A6B24188B2DF}" type="slidenum">
              <a:rPr lang="en-IN" smtClean="0"/>
              <a:t>‹#›</a:t>
            </a:fld>
            <a:endParaRPr lang="en-IN"/>
          </a:p>
        </p:txBody>
      </p:sp>
    </p:spTree>
    <p:extLst>
      <p:ext uri="{BB962C8B-B14F-4D97-AF65-F5344CB8AC3E}">
        <p14:creationId xmlns:p14="http://schemas.microsoft.com/office/powerpoint/2010/main" val="2841276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ED45-C993-B45F-17E8-659CF77FC2BA}"/>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dirty="0"/>
              <a:t>Capstone Project 2</a:t>
            </a:r>
          </a:p>
        </p:txBody>
      </p:sp>
      <p:sp>
        <p:nvSpPr>
          <p:cNvPr id="48" name="Freeform: Shape 47">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4" name="Picture 43" descr="An illusion of swirling lines in black and white">
            <a:extLst>
              <a:ext uri="{FF2B5EF4-FFF2-40B4-BE49-F238E27FC236}">
                <a16:creationId xmlns:a16="http://schemas.microsoft.com/office/drawing/2014/main" id="{1A11D4C7-4444-E898-A85D-26D3EE4731BF}"/>
              </a:ext>
            </a:extLst>
          </p:cNvPr>
          <p:cNvPicPr>
            <a:picLocks noChangeAspect="1"/>
          </p:cNvPicPr>
          <p:nvPr/>
        </p:nvPicPr>
        <p:blipFill rotWithShape="1">
          <a:blip r:embed="rId2"/>
          <a:srcRect l="6621" r="24969"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88081416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21E0D9A3-CFF0-CB78-1913-96A16DCD0E9C}"/>
              </a:ext>
            </a:extLst>
          </p:cNvPr>
          <p:cNvSpPr>
            <a:spLocks noGrp="1"/>
          </p:cNvSpPr>
          <p:nvPr>
            <p:ph type="title"/>
          </p:nvPr>
        </p:nvSpPr>
        <p:spPr>
          <a:xfrm>
            <a:off x="708079" y="1099502"/>
            <a:ext cx="3308130" cy="925789"/>
          </a:xfrm>
        </p:spPr>
        <p:txBody>
          <a:bodyPr vert="horz" lIns="91440" tIns="45720" rIns="91440" bIns="45720" rtlCol="0" anchor="b">
            <a:normAutofit/>
          </a:bodyPr>
          <a:lstStyle/>
          <a:p>
            <a:pPr algn="ctr"/>
            <a:r>
              <a:rPr lang="en-US" sz="5400" kern="1200" dirty="0" err="1">
                <a:solidFill>
                  <a:srgbClr val="FFFFFF"/>
                </a:solidFill>
                <a:latin typeface="+mj-lt"/>
                <a:ea typeface="+mj-ea"/>
                <a:cs typeface="+mj-cs"/>
              </a:rPr>
              <a:t>HeatMap</a:t>
            </a:r>
            <a:endParaRPr lang="en-US" sz="5400" kern="1200" dirty="0">
              <a:solidFill>
                <a:srgbClr val="FFFFFF"/>
              </a:solidFill>
              <a:latin typeface="+mj-lt"/>
              <a:ea typeface="+mj-ea"/>
              <a:cs typeface="+mj-cs"/>
            </a:endParaRPr>
          </a:p>
        </p:txBody>
      </p:sp>
      <p:pic>
        <p:nvPicPr>
          <p:cNvPr id="6" name="Content Placeholder 5" descr="Graphical user interface, application, Teams&#10;&#10;Description automatically generated">
            <a:extLst>
              <a:ext uri="{FF2B5EF4-FFF2-40B4-BE49-F238E27FC236}">
                <a16:creationId xmlns:a16="http://schemas.microsoft.com/office/drawing/2014/main" id="{ED4C9E56-8A21-5E7D-8464-E9992DC5B3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0731" y="815009"/>
            <a:ext cx="7105921" cy="4918354"/>
          </a:xfrm>
        </p:spPr>
      </p:pic>
      <p:sp>
        <p:nvSpPr>
          <p:cNvPr id="7" name="TextBox 6">
            <a:extLst>
              <a:ext uri="{FF2B5EF4-FFF2-40B4-BE49-F238E27FC236}">
                <a16:creationId xmlns:a16="http://schemas.microsoft.com/office/drawing/2014/main" id="{991B0235-F957-36D3-31AF-432D41B3C426}"/>
              </a:ext>
            </a:extLst>
          </p:cNvPr>
          <p:cNvSpPr txBox="1"/>
          <p:nvPr/>
        </p:nvSpPr>
        <p:spPr>
          <a:xfrm>
            <a:off x="471948" y="2458065"/>
            <a:ext cx="3847094" cy="1477328"/>
          </a:xfrm>
          <a:prstGeom prst="rect">
            <a:avLst/>
          </a:prstGeom>
          <a:noFill/>
        </p:spPr>
        <p:txBody>
          <a:bodyPr wrap="square" rtlCol="0">
            <a:spAutoFit/>
          </a:bodyPr>
          <a:lstStyle/>
          <a:p>
            <a:r>
              <a:rPr lang="en-US" dirty="0">
                <a:solidFill>
                  <a:schemeClr val="bg1"/>
                </a:solidFill>
              </a:rPr>
              <a:t>In the correlation heatmap, we can see that there are two columns that have no correlation with our target variable and our "Savings Account" column of our independent variables.</a:t>
            </a:r>
            <a:endParaRPr lang="en-IN" dirty="0">
              <a:solidFill>
                <a:schemeClr val="bg1"/>
              </a:solidFill>
            </a:endParaRPr>
          </a:p>
        </p:txBody>
      </p:sp>
    </p:spTree>
    <p:extLst>
      <p:ext uri="{BB962C8B-B14F-4D97-AF65-F5344CB8AC3E}">
        <p14:creationId xmlns:p14="http://schemas.microsoft.com/office/powerpoint/2010/main" val="2766603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7D6D9089-6E5C-536A-F803-5DCF18FFAA73}"/>
              </a:ext>
            </a:extLst>
          </p:cNvPr>
          <p:cNvSpPr>
            <a:spLocks noGrp="1"/>
          </p:cNvSpPr>
          <p:nvPr>
            <p:ph type="title"/>
          </p:nvPr>
        </p:nvSpPr>
        <p:spPr>
          <a:xfrm>
            <a:off x="2066387" y="689424"/>
            <a:ext cx="2331818" cy="1168873"/>
          </a:xfrm>
        </p:spPr>
        <p:txBody>
          <a:bodyPr vert="horz" lIns="91440" tIns="45720" rIns="91440" bIns="45720" rtlCol="0" anchor="ctr">
            <a:normAutofit/>
          </a:bodyPr>
          <a:lstStyle/>
          <a:p>
            <a:pPr algn="ctr"/>
            <a:r>
              <a:rPr lang="en-US" sz="4000" kern="1200" dirty="0" err="1">
                <a:solidFill>
                  <a:schemeClr val="tx1"/>
                </a:solidFill>
                <a:latin typeface="+mj-lt"/>
                <a:ea typeface="+mj-ea"/>
                <a:cs typeface="+mj-cs"/>
              </a:rPr>
              <a:t>Displot</a:t>
            </a:r>
            <a:endParaRPr lang="en-US" sz="4000" kern="1200" dirty="0">
              <a:solidFill>
                <a:schemeClr val="tx1"/>
              </a:solidFill>
              <a:latin typeface="+mj-lt"/>
              <a:ea typeface="+mj-ea"/>
              <a:cs typeface="+mj-cs"/>
            </a:endParaRPr>
          </a:p>
        </p:txBody>
      </p:sp>
      <p:sp>
        <p:nvSpPr>
          <p:cNvPr id="6" name="Text Placeholder 5">
            <a:extLst>
              <a:ext uri="{FF2B5EF4-FFF2-40B4-BE49-F238E27FC236}">
                <a16:creationId xmlns:a16="http://schemas.microsoft.com/office/drawing/2014/main" id="{A2B29E5F-CE4C-C5DF-8154-3596E688CE22}"/>
              </a:ext>
            </a:extLst>
          </p:cNvPr>
          <p:cNvSpPr>
            <a:spLocks noGrp="1"/>
          </p:cNvSpPr>
          <p:nvPr>
            <p:ph type="body" sz="half" idx="2"/>
          </p:nvPr>
        </p:nvSpPr>
        <p:spPr>
          <a:xfrm>
            <a:off x="804672" y="2121763"/>
            <a:ext cx="5157216" cy="1486676"/>
          </a:xfrm>
        </p:spPr>
        <p:txBody>
          <a:bodyPr vert="horz" lIns="91440" tIns="45720" rIns="91440" bIns="45720" rtlCol="0">
            <a:normAutofit/>
          </a:bodyPr>
          <a:lstStyle/>
          <a:p>
            <a:r>
              <a:rPr lang="en-US" sz="2000" dirty="0"/>
              <a:t>In this plot, we can see that the data is not normally distributed; as we know, while training a model, a parabola curve is created, and the dataset needs to be distributed normally, or the data should be gaussian distributed.</a:t>
            </a:r>
          </a:p>
        </p:txBody>
      </p:sp>
      <p:pic>
        <p:nvPicPr>
          <p:cNvPr id="8" name="Content Placeholder 7" descr="Chart, histogram&#10;&#10;Description automatically generated">
            <a:extLst>
              <a:ext uri="{FF2B5EF4-FFF2-40B4-BE49-F238E27FC236}">
                <a16:creationId xmlns:a16="http://schemas.microsoft.com/office/drawing/2014/main" id="{074FD802-E53E-099D-559E-6DB4608651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69642" y="851559"/>
            <a:ext cx="4736963" cy="4999433"/>
          </a:xfrm>
          <a:prstGeom prst="rect">
            <a:avLst/>
          </a:prstGeom>
        </p:spPr>
      </p:pic>
    </p:spTree>
    <p:extLst>
      <p:ext uri="{BB962C8B-B14F-4D97-AF65-F5344CB8AC3E}">
        <p14:creationId xmlns:p14="http://schemas.microsoft.com/office/powerpoint/2010/main" val="373651355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5029824-51D9-AC67-F267-6E0AB0A26D88}"/>
              </a:ext>
            </a:extLst>
          </p:cNvPr>
          <p:cNvSpPr>
            <a:spLocks noGrp="1"/>
          </p:cNvSpPr>
          <p:nvPr>
            <p:ph type="title"/>
          </p:nvPr>
        </p:nvSpPr>
        <p:spPr>
          <a:xfrm>
            <a:off x="708079" y="914400"/>
            <a:ext cx="3308130" cy="855253"/>
          </a:xfrm>
        </p:spPr>
        <p:txBody>
          <a:bodyPr vert="horz" lIns="91440" tIns="45720" rIns="91440" bIns="45720" rtlCol="0" anchor="b">
            <a:normAutofit/>
          </a:bodyPr>
          <a:lstStyle/>
          <a:p>
            <a:pPr algn="ctr"/>
            <a:r>
              <a:rPr lang="en-US" sz="5400" kern="1200" dirty="0" err="1">
                <a:solidFill>
                  <a:srgbClr val="FFFFFF"/>
                </a:solidFill>
                <a:latin typeface="+mj-lt"/>
                <a:ea typeface="+mj-ea"/>
                <a:cs typeface="+mj-cs"/>
              </a:rPr>
              <a:t>CountPlot</a:t>
            </a:r>
            <a:endParaRPr lang="en-US" sz="5400" kern="12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DF1D1C48-0088-CC7C-F710-829D6BF05605}"/>
              </a:ext>
            </a:extLst>
          </p:cNvPr>
          <p:cNvSpPr txBox="1"/>
          <p:nvPr/>
        </p:nvSpPr>
        <p:spPr>
          <a:xfrm>
            <a:off x="344128" y="2703871"/>
            <a:ext cx="3974913" cy="923330"/>
          </a:xfrm>
          <a:prstGeom prst="rect">
            <a:avLst/>
          </a:prstGeom>
          <a:noFill/>
        </p:spPr>
        <p:txBody>
          <a:bodyPr wrap="square" rtlCol="0">
            <a:spAutoFit/>
          </a:bodyPr>
          <a:lstStyle/>
          <a:p>
            <a:r>
              <a:rPr lang="en-US" dirty="0">
                <a:solidFill>
                  <a:schemeClr val="bg1"/>
                </a:solidFill>
              </a:rPr>
              <a:t>Because these are all Categorical variables in our dataset, I created a loop to generate these </a:t>
            </a:r>
            <a:r>
              <a:rPr lang="en-US" dirty="0" err="1">
                <a:solidFill>
                  <a:schemeClr val="bg1"/>
                </a:solidFill>
              </a:rPr>
              <a:t>countplots</a:t>
            </a:r>
            <a:r>
              <a:rPr lang="en-US" dirty="0">
                <a:solidFill>
                  <a:schemeClr val="bg1"/>
                </a:solidFill>
              </a:rPr>
              <a:t>.</a:t>
            </a:r>
            <a:endParaRPr lang="en-IN" dirty="0">
              <a:solidFill>
                <a:schemeClr val="bg1"/>
              </a:solidFill>
            </a:endParaRPr>
          </a:p>
        </p:txBody>
      </p:sp>
      <p:pic>
        <p:nvPicPr>
          <p:cNvPr id="8" name="Content Placeholder 7" descr="Chart, bar chart, waterfall chart&#10;&#10;Description automatically generated">
            <a:extLst>
              <a:ext uri="{FF2B5EF4-FFF2-40B4-BE49-F238E27FC236}">
                <a16:creationId xmlns:a16="http://schemas.microsoft.com/office/drawing/2014/main" id="{F6CD617C-F2B8-F026-39A4-DA59E740CA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6445" y="950406"/>
            <a:ext cx="6303397" cy="4873923"/>
          </a:xfrm>
        </p:spPr>
      </p:pic>
    </p:spTree>
    <p:extLst>
      <p:ext uri="{BB962C8B-B14F-4D97-AF65-F5344CB8AC3E}">
        <p14:creationId xmlns:p14="http://schemas.microsoft.com/office/powerpoint/2010/main" val="2983892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D99B31-F7E6-2824-B32F-D62BBE8FE885}"/>
              </a:ext>
            </a:extLst>
          </p:cNvPr>
          <p:cNvSpPr>
            <a:spLocks noGrp="1"/>
          </p:cNvSpPr>
          <p:nvPr>
            <p:ph type="title"/>
          </p:nvPr>
        </p:nvSpPr>
        <p:spPr>
          <a:xfrm>
            <a:off x="708079" y="1081549"/>
            <a:ext cx="3308130" cy="806092"/>
          </a:xfrm>
        </p:spPr>
        <p:txBody>
          <a:bodyPr vert="horz" lIns="91440" tIns="45720" rIns="91440" bIns="45720" rtlCol="0" anchor="b">
            <a:normAutofit fontScale="90000"/>
          </a:bodyPr>
          <a:lstStyle/>
          <a:p>
            <a:pPr algn="ctr"/>
            <a:r>
              <a:rPr lang="en-US" sz="5400" kern="1200" dirty="0">
                <a:solidFill>
                  <a:srgbClr val="FFFFFF"/>
                </a:solidFill>
                <a:latin typeface="+mj-lt"/>
                <a:ea typeface="+mj-ea"/>
                <a:cs typeface="+mj-cs"/>
              </a:rPr>
              <a:t>Boxplot</a:t>
            </a:r>
          </a:p>
        </p:txBody>
      </p:sp>
      <p:pic>
        <p:nvPicPr>
          <p:cNvPr id="7" name="Content Placeholder 6" descr="A picture containing graphical user interface&#10;&#10;Description automatically generated">
            <a:extLst>
              <a:ext uri="{FF2B5EF4-FFF2-40B4-BE49-F238E27FC236}">
                <a16:creationId xmlns:a16="http://schemas.microsoft.com/office/drawing/2014/main" id="{6CB0026B-BD45-D0A8-2048-DF67E6BAA8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3714" y="705678"/>
            <a:ext cx="6558684" cy="5059018"/>
          </a:xfrm>
        </p:spPr>
      </p:pic>
      <p:sp>
        <p:nvSpPr>
          <p:cNvPr id="8" name="TextBox 7">
            <a:extLst>
              <a:ext uri="{FF2B5EF4-FFF2-40B4-BE49-F238E27FC236}">
                <a16:creationId xmlns:a16="http://schemas.microsoft.com/office/drawing/2014/main" id="{3ACAC306-7CC5-B8B6-7E92-829AEE3FD66D}"/>
              </a:ext>
            </a:extLst>
          </p:cNvPr>
          <p:cNvSpPr txBox="1"/>
          <p:nvPr/>
        </p:nvSpPr>
        <p:spPr>
          <a:xfrm>
            <a:off x="320610" y="2497395"/>
            <a:ext cx="4083068" cy="1477328"/>
          </a:xfrm>
          <a:prstGeom prst="rect">
            <a:avLst/>
          </a:prstGeom>
          <a:noFill/>
        </p:spPr>
        <p:txBody>
          <a:bodyPr wrap="square" rtlCol="0">
            <a:spAutoFit/>
          </a:bodyPr>
          <a:lstStyle/>
          <a:p>
            <a:r>
              <a:rPr lang="en-US" dirty="0">
                <a:solidFill>
                  <a:schemeClr val="bg1"/>
                </a:solidFill>
              </a:rPr>
              <a:t>In this boxplot, we can see that there are many outliers in the "Saving Account" column, but the Saving Account column is a continuous range value, so it cannot be considered an outlier.</a:t>
            </a:r>
            <a:endParaRPr lang="en-IN" dirty="0">
              <a:solidFill>
                <a:schemeClr val="bg1"/>
              </a:solidFill>
            </a:endParaRPr>
          </a:p>
        </p:txBody>
      </p:sp>
    </p:spTree>
    <p:extLst>
      <p:ext uri="{BB962C8B-B14F-4D97-AF65-F5344CB8AC3E}">
        <p14:creationId xmlns:p14="http://schemas.microsoft.com/office/powerpoint/2010/main" val="1267329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2D39D7E-C4D4-2B0A-23CC-C673242EA1F1}"/>
              </a:ext>
            </a:extLst>
          </p:cNvPr>
          <p:cNvSpPr>
            <a:spLocks noGrp="1"/>
          </p:cNvSpPr>
          <p:nvPr>
            <p:ph type="title"/>
          </p:nvPr>
        </p:nvSpPr>
        <p:spPr>
          <a:xfrm>
            <a:off x="708079" y="894735"/>
            <a:ext cx="3308130" cy="1681316"/>
          </a:xfrm>
        </p:spPr>
        <p:txBody>
          <a:bodyPr vert="horz" lIns="91440" tIns="45720" rIns="91440" bIns="45720" rtlCol="0" anchor="b">
            <a:noAutofit/>
          </a:bodyPr>
          <a:lstStyle/>
          <a:p>
            <a:pPr algn="ctr"/>
            <a:r>
              <a:rPr lang="en-US" sz="4000" kern="1200" dirty="0">
                <a:solidFill>
                  <a:srgbClr val="FFFFFF"/>
                </a:solidFill>
                <a:latin typeface="+mj-lt"/>
                <a:ea typeface="+mj-ea"/>
                <a:cs typeface="+mj-cs"/>
              </a:rPr>
              <a:t>Numeric variables </a:t>
            </a:r>
            <a:r>
              <a:rPr lang="en-US" sz="4000" kern="1200" dirty="0" err="1">
                <a:solidFill>
                  <a:srgbClr val="FFFFFF"/>
                </a:solidFill>
                <a:latin typeface="+mj-lt"/>
                <a:ea typeface="+mj-ea"/>
                <a:cs typeface="+mj-cs"/>
              </a:rPr>
              <a:t>CountPlot</a:t>
            </a:r>
            <a:endParaRPr lang="en-US" sz="4000"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D49B945D-3BD1-2656-AB17-7D1E02DE99B3}"/>
              </a:ext>
            </a:extLst>
          </p:cNvPr>
          <p:cNvSpPr txBox="1"/>
          <p:nvPr/>
        </p:nvSpPr>
        <p:spPr>
          <a:xfrm>
            <a:off x="302286" y="3241010"/>
            <a:ext cx="4119716" cy="1754326"/>
          </a:xfrm>
          <a:prstGeom prst="rect">
            <a:avLst/>
          </a:prstGeom>
          <a:noFill/>
        </p:spPr>
        <p:txBody>
          <a:bodyPr wrap="square" rtlCol="0">
            <a:spAutoFit/>
          </a:bodyPr>
          <a:lstStyle/>
          <a:p>
            <a:r>
              <a:rPr lang="en-US" dirty="0">
                <a:solidFill>
                  <a:schemeClr val="bg1"/>
                </a:solidFill>
              </a:rPr>
              <a:t>This is a </a:t>
            </a:r>
            <a:r>
              <a:rPr lang="en-US" dirty="0" err="1">
                <a:solidFill>
                  <a:schemeClr val="bg1"/>
                </a:solidFill>
              </a:rPr>
              <a:t>countplot</a:t>
            </a:r>
            <a:r>
              <a:rPr lang="en-US" dirty="0">
                <a:solidFill>
                  <a:schemeClr val="bg1"/>
                </a:solidFill>
              </a:rPr>
              <a:t> of numerical variables. The </a:t>
            </a:r>
            <a:r>
              <a:rPr lang="en-US" dirty="0" err="1">
                <a:solidFill>
                  <a:schemeClr val="bg1"/>
                </a:solidFill>
              </a:rPr>
              <a:t>countplot</a:t>
            </a:r>
            <a:r>
              <a:rPr lang="en-US" dirty="0">
                <a:solidFill>
                  <a:schemeClr val="bg1"/>
                </a:solidFill>
              </a:rPr>
              <a:t> also shows that the variables are not normally distributed, so we must perform Standard Scaling to scale down the data and reach the global minima faster.</a:t>
            </a:r>
            <a:endParaRPr lang="en-IN" dirty="0">
              <a:solidFill>
                <a:schemeClr val="bg1"/>
              </a:solidFill>
            </a:endParaRPr>
          </a:p>
        </p:txBody>
      </p:sp>
      <p:pic>
        <p:nvPicPr>
          <p:cNvPr id="9" name="Content Placeholder 8">
            <a:extLst>
              <a:ext uri="{FF2B5EF4-FFF2-40B4-BE49-F238E27FC236}">
                <a16:creationId xmlns:a16="http://schemas.microsoft.com/office/drawing/2014/main" id="{486F10D0-5FF2-FC4C-6457-CE3455F1FC87}"/>
              </a:ext>
              <a:ext uri="{C183D7F6-B498-43B3-948B-1728B52AA6E4}">
                <adec:decorative xmlns:adec="http://schemas.microsoft.com/office/drawing/2017/decorative" val="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6574" y="869383"/>
            <a:ext cx="6947333" cy="5128294"/>
          </a:xfrm>
        </p:spPr>
      </p:pic>
    </p:spTree>
    <p:extLst>
      <p:ext uri="{BB962C8B-B14F-4D97-AF65-F5344CB8AC3E}">
        <p14:creationId xmlns:p14="http://schemas.microsoft.com/office/powerpoint/2010/main" val="2960583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2D3B7A-B554-9B8F-813E-6F5E32D2C646}"/>
              </a:ext>
            </a:extLst>
          </p:cNvPr>
          <p:cNvSpPr>
            <a:spLocks noGrp="1"/>
          </p:cNvSpPr>
          <p:nvPr>
            <p:ph type="title"/>
          </p:nvPr>
        </p:nvSpPr>
        <p:spPr>
          <a:xfrm>
            <a:off x="1136397" y="502020"/>
            <a:ext cx="5323715" cy="1642970"/>
          </a:xfrm>
        </p:spPr>
        <p:txBody>
          <a:bodyPr anchor="b">
            <a:normAutofit/>
          </a:bodyPr>
          <a:lstStyle/>
          <a:p>
            <a:r>
              <a:rPr lang="en-IN" sz="4000"/>
              <a:t>Feature Engineering</a:t>
            </a:r>
          </a:p>
        </p:txBody>
      </p:sp>
      <p:sp>
        <p:nvSpPr>
          <p:cNvPr id="3" name="Content Placeholder 2">
            <a:extLst>
              <a:ext uri="{FF2B5EF4-FFF2-40B4-BE49-F238E27FC236}">
                <a16:creationId xmlns:a16="http://schemas.microsoft.com/office/drawing/2014/main" id="{5971AE48-BA06-4ECE-F63A-702A3125E8F7}"/>
              </a:ext>
            </a:extLst>
          </p:cNvPr>
          <p:cNvSpPr>
            <a:spLocks noGrp="1"/>
          </p:cNvSpPr>
          <p:nvPr>
            <p:ph idx="1"/>
          </p:nvPr>
        </p:nvSpPr>
        <p:spPr>
          <a:xfrm>
            <a:off x="1144923" y="2405894"/>
            <a:ext cx="5315189" cy="3535083"/>
          </a:xfrm>
        </p:spPr>
        <p:txBody>
          <a:bodyPr anchor="t">
            <a:normAutofit/>
          </a:bodyPr>
          <a:lstStyle/>
          <a:p>
            <a:r>
              <a:rPr lang="en-IN" sz="2000" dirty="0"/>
              <a:t>Outliers Removal</a:t>
            </a:r>
          </a:p>
          <a:p>
            <a:r>
              <a:rPr lang="en-IN" sz="2000" dirty="0"/>
              <a:t>Pre-Processing</a:t>
            </a:r>
          </a:p>
          <a:p>
            <a:r>
              <a:rPr lang="en-IN" sz="2000" dirty="0"/>
              <a:t>Normalisation and Standardising Data</a:t>
            </a:r>
          </a:p>
          <a:p>
            <a:r>
              <a:rPr lang="en-IN" sz="2000" dirty="0"/>
              <a:t>Splitting Dataset</a:t>
            </a:r>
          </a:p>
        </p:txBody>
      </p:sp>
      <p:sp>
        <p:nvSpPr>
          <p:cNvPr id="30" name="Rectangle 29">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descr="Checkmark">
            <a:extLst>
              <a:ext uri="{FF2B5EF4-FFF2-40B4-BE49-F238E27FC236}">
                <a16:creationId xmlns:a16="http://schemas.microsoft.com/office/drawing/2014/main" id="{4EDECB9C-0CC6-4075-F29F-4224A009B7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2034813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2">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553457-0F0D-A8CB-DEE2-3E837DFD88CC}"/>
              </a:ext>
            </a:extLst>
          </p:cNvPr>
          <p:cNvSpPr>
            <a:spLocks noGrp="1"/>
          </p:cNvSpPr>
          <p:nvPr>
            <p:ph type="title"/>
          </p:nvPr>
        </p:nvSpPr>
        <p:spPr>
          <a:xfrm>
            <a:off x="838200" y="1641752"/>
            <a:ext cx="4391024" cy="1323439"/>
          </a:xfrm>
        </p:spPr>
        <p:txBody>
          <a:bodyPr vert="horz" lIns="91440" tIns="45720" rIns="91440" bIns="45720" rtlCol="0" anchor="t">
            <a:normAutofit/>
          </a:bodyPr>
          <a:lstStyle/>
          <a:p>
            <a:r>
              <a:rPr lang="en-US" sz="4000" b="1" kern="1200">
                <a:solidFill>
                  <a:schemeClr val="bg1"/>
                </a:solidFill>
                <a:latin typeface="+mj-lt"/>
                <a:ea typeface="+mj-ea"/>
                <a:cs typeface="+mj-cs"/>
              </a:rPr>
              <a:t>Splitting Dataset</a:t>
            </a:r>
          </a:p>
        </p:txBody>
      </p:sp>
      <p:sp>
        <p:nvSpPr>
          <p:cNvPr id="4" name="Text Placeholder 3">
            <a:extLst>
              <a:ext uri="{FF2B5EF4-FFF2-40B4-BE49-F238E27FC236}">
                <a16:creationId xmlns:a16="http://schemas.microsoft.com/office/drawing/2014/main" id="{80849900-8974-90B6-B9A9-87408BF9C611}"/>
              </a:ext>
            </a:extLst>
          </p:cNvPr>
          <p:cNvSpPr>
            <a:spLocks noGrp="1"/>
          </p:cNvSpPr>
          <p:nvPr>
            <p:ph type="body" sz="half" idx="2"/>
          </p:nvPr>
        </p:nvSpPr>
        <p:spPr>
          <a:xfrm>
            <a:off x="838200" y="3146400"/>
            <a:ext cx="4391024" cy="2454300"/>
          </a:xfrm>
        </p:spPr>
        <p:txBody>
          <a:bodyPr vert="horz" lIns="91440" tIns="45720" rIns="91440" bIns="45720" rtlCol="0">
            <a:normAutofit/>
          </a:bodyPr>
          <a:lstStyle/>
          <a:p>
            <a:pPr marL="285750" indent="-228600">
              <a:buFont typeface="Arial" panose="020B0604020202020204" pitchFamily="34" charset="0"/>
              <a:buChar char="•"/>
            </a:pPr>
            <a:r>
              <a:rPr lang="en-US" sz="2400">
                <a:solidFill>
                  <a:schemeClr val="bg1">
                    <a:alpha val="80000"/>
                  </a:schemeClr>
                </a:solidFill>
              </a:rPr>
              <a:t>Independent Features</a:t>
            </a:r>
          </a:p>
          <a:p>
            <a:pPr marL="285750" indent="-228600">
              <a:buFont typeface="Arial" panose="020B0604020202020204" pitchFamily="34" charset="0"/>
              <a:buChar char="•"/>
            </a:pPr>
            <a:r>
              <a:rPr lang="en-US" sz="2400">
                <a:solidFill>
                  <a:schemeClr val="bg1">
                    <a:alpha val="80000"/>
                  </a:schemeClr>
                </a:solidFill>
              </a:rPr>
              <a:t>Dependent Feature</a:t>
            </a:r>
          </a:p>
        </p:txBody>
      </p:sp>
      <p:grpSp>
        <p:nvGrpSpPr>
          <p:cNvPr id="33" name="Group 24">
            <a:extLst>
              <a:ext uri="{FF2B5EF4-FFF2-40B4-BE49-F238E27FC236}">
                <a16:creationId xmlns:a16="http://schemas.microsoft.com/office/drawing/2014/main" id="{D44E3F87-3D58-4B03-86B2-15A5C5B9C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26" name="Group 25">
              <a:extLst>
                <a:ext uri="{FF2B5EF4-FFF2-40B4-BE49-F238E27FC236}">
                  <a16:creationId xmlns:a16="http://schemas.microsoft.com/office/drawing/2014/main" id="{B4D09509-F6FC-47A6-B196-CCCFD8E830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30" name="Freeform: Shape 29">
                <a:extLst>
                  <a:ext uri="{FF2B5EF4-FFF2-40B4-BE49-F238E27FC236}">
                    <a16:creationId xmlns:a16="http://schemas.microsoft.com/office/drawing/2014/main" id="{BA5B9D66-192D-4F12-964D-2B23A1D2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C9C14E68-C469-4A71-AF08-169DB545F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7" name="Group 26">
              <a:extLst>
                <a:ext uri="{FF2B5EF4-FFF2-40B4-BE49-F238E27FC236}">
                  <a16:creationId xmlns:a16="http://schemas.microsoft.com/office/drawing/2014/main" id="{B2C18990-7F62-45E8-B68F-47E95E4812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28" name="Freeform: Shape 27">
                <a:extLst>
                  <a:ext uri="{FF2B5EF4-FFF2-40B4-BE49-F238E27FC236}">
                    <a16:creationId xmlns:a16="http://schemas.microsoft.com/office/drawing/2014/main" id="{AC206BB2-3759-4DF0-9932-7445B6367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381FA6FA-3CB6-4F57-8871-82DDE5BE8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18" name="Picture Placeholder 17" descr="Text&#10;&#10;Description automatically generated">
            <a:extLst>
              <a:ext uri="{FF2B5EF4-FFF2-40B4-BE49-F238E27FC236}">
                <a16:creationId xmlns:a16="http://schemas.microsoft.com/office/drawing/2014/main" id="{E35F2F84-5902-9F9E-1B47-3DDEF29A6018}"/>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5769" r="3495"/>
          <a:stretch/>
        </p:blipFill>
        <p:spPr>
          <a:xfrm>
            <a:off x="6541932" y="1369477"/>
            <a:ext cx="4369112" cy="3026058"/>
          </a:xfrm>
          <a:prstGeom prst="rect">
            <a:avLst/>
          </a:prstGeom>
        </p:spPr>
      </p:pic>
    </p:spTree>
    <p:extLst>
      <p:ext uri="{BB962C8B-B14F-4D97-AF65-F5344CB8AC3E}">
        <p14:creationId xmlns:p14="http://schemas.microsoft.com/office/powerpoint/2010/main" val="804110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4" name="Freeform: Shape 2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B55DE24-1DE5-B260-CE31-FCA306704D33}"/>
              </a:ext>
            </a:extLst>
          </p:cNvPr>
          <p:cNvSpPr>
            <a:spLocks noGrp="1"/>
          </p:cNvSpPr>
          <p:nvPr>
            <p:ph type="title"/>
          </p:nvPr>
        </p:nvSpPr>
        <p:spPr>
          <a:xfrm>
            <a:off x="765051" y="662399"/>
            <a:ext cx="3384000" cy="2159459"/>
          </a:xfrm>
        </p:spPr>
        <p:txBody>
          <a:bodyPr vert="horz" lIns="91440" tIns="45720" rIns="91440" bIns="45720" rtlCol="0" anchor="t">
            <a:normAutofit fontScale="90000"/>
          </a:bodyPr>
          <a:lstStyle/>
          <a:p>
            <a:pPr algn="ctr"/>
            <a:r>
              <a:rPr lang="en-US" b="1" kern="1200" dirty="0">
                <a:solidFill>
                  <a:schemeClr val="bg1"/>
                </a:solidFill>
                <a:latin typeface="+mj-lt"/>
                <a:ea typeface="+mj-ea"/>
                <a:cs typeface="+mj-cs"/>
              </a:rPr>
              <a:t>Splitting</a:t>
            </a:r>
            <a:r>
              <a:rPr lang="en-US" kern="1200" dirty="0">
                <a:solidFill>
                  <a:schemeClr val="bg1"/>
                </a:solidFill>
                <a:latin typeface="+mj-lt"/>
                <a:ea typeface="+mj-ea"/>
                <a:cs typeface="+mj-cs"/>
              </a:rPr>
              <a:t> the Data into Train and Test Dataset and Performed </a:t>
            </a:r>
            <a:r>
              <a:rPr lang="en-US" b="1" kern="1200" dirty="0" err="1">
                <a:solidFill>
                  <a:schemeClr val="bg1"/>
                </a:solidFill>
                <a:latin typeface="+mj-lt"/>
                <a:ea typeface="+mj-ea"/>
                <a:cs typeface="+mj-cs"/>
              </a:rPr>
              <a:t>Standardisation</a:t>
            </a:r>
            <a:endParaRPr lang="en-US" kern="1200" dirty="0">
              <a:solidFill>
                <a:schemeClr val="bg1"/>
              </a:solidFill>
              <a:latin typeface="+mj-lt"/>
              <a:ea typeface="+mj-ea"/>
              <a:cs typeface="+mj-cs"/>
            </a:endParaRPr>
          </a:p>
        </p:txBody>
      </p:sp>
      <p:sp>
        <p:nvSpPr>
          <p:cNvPr id="4" name="Text Placeholder 3">
            <a:extLst>
              <a:ext uri="{FF2B5EF4-FFF2-40B4-BE49-F238E27FC236}">
                <a16:creationId xmlns:a16="http://schemas.microsoft.com/office/drawing/2014/main" id="{5A6C08AC-5E03-4E31-58FD-CFAD9DE352EB}"/>
              </a:ext>
            </a:extLst>
          </p:cNvPr>
          <p:cNvSpPr>
            <a:spLocks noGrp="1"/>
          </p:cNvSpPr>
          <p:nvPr>
            <p:ph type="body" sz="half" idx="2"/>
          </p:nvPr>
        </p:nvSpPr>
        <p:spPr>
          <a:xfrm>
            <a:off x="765051" y="3697356"/>
            <a:ext cx="3384000" cy="1143000"/>
          </a:xfrm>
        </p:spPr>
        <p:txBody>
          <a:bodyPr vert="horz" lIns="91440" tIns="45720" rIns="91440" bIns="45720" rtlCol="0">
            <a:normAutofit/>
          </a:bodyPr>
          <a:lstStyle/>
          <a:p>
            <a:pPr marL="285750" indent="-228600">
              <a:buFont typeface="Arial" panose="020B0604020202020204" pitchFamily="34" charset="0"/>
              <a:buChar char="•"/>
            </a:pPr>
            <a:r>
              <a:rPr lang="en-US" sz="2000" dirty="0">
                <a:solidFill>
                  <a:schemeClr val="bg1">
                    <a:alpha val="60000"/>
                  </a:schemeClr>
                </a:solidFill>
              </a:rPr>
              <a:t>Used </a:t>
            </a:r>
            <a:r>
              <a:rPr lang="en-US" sz="2000" dirty="0" err="1">
                <a:solidFill>
                  <a:schemeClr val="bg1">
                    <a:alpha val="60000"/>
                  </a:schemeClr>
                </a:solidFill>
              </a:rPr>
              <a:t>StandarScaler</a:t>
            </a:r>
            <a:r>
              <a:rPr lang="en-US" sz="2000" dirty="0">
                <a:solidFill>
                  <a:schemeClr val="bg1">
                    <a:alpha val="60000"/>
                  </a:schemeClr>
                </a:solidFill>
              </a:rPr>
              <a:t>()</a:t>
            </a:r>
          </a:p>
          <a:p>
            <a:pPr marL="285750" indent="-228600">
              <a:buFont typeface="Arial" panose="020B0604020202020204" pitchFamily="34" charset="0"/>
              <a:buChar char="•"/>
            </a:pPr>
            <a:r>
              <a:rPr lang="en-US" sz="2000" dirty="0">
                <a:solidFill>
                  <a:schemeClr val="bg1">
                    <a:alpha val="60000"/>
                  </a:schemeClr>
                </a:solidFill>
              </a:rPr>
              <a:t>Performed on </a:t>
            </a:r>
            <a:r>
              <a:rPr lang="en-US" sz="2000" dirty="0" err="1">
                <a:solidFill>
                  <a:schemeClr val="bg1">
                    <a:alpha val="60000"/>
                  </a:schemeClr>
                </a:solidFill>
              </a:rPr>
              <a:t>X_train</a:t>
            </a:r>
            <a:r>
              <a:rPr lang="en-US" sz="2000" dirty="0">
                <a:solidFill>
                  <a:schemeClr val="bg1">
                    <a:alpha val="60000"/>
                  </a:schemeClr>
                </a:solidFill>
              </a:rPr>
              <a:t>, </a:t>
            </a:r>
            <a:r>
              <a:rPr lang="en-US" sz="2000" dirty="0" err="1">
                <a:solidFill>
                  <a:schemeClr val="bg1">
                    <a:alpha val="60000"/>
                  </a:schemeClr>
                </a:solidFill>
              </a:rPr>
              <a:t>X_test</a:t>
            </a:r>
            <a:r>
              <a:rPr lang="en-US" sz="2000" dirty="0">
                <a:solidFill>
                  <a:schemeClr val="bg1">
                    <a:alpha val="60000"/>
                  </a:schemeClr>
                </a:solidFill>
              </a:rPr>
              <a:t> dataset</a:t>
            </a:r>
          </a:p>
        </p:txBody>
      </p:sp>
      <p:pic>
        <p:nvPicPr>
          <p:cNvPr id="6" name="Picture Placeholder 5">
            <a:extLst>
              <a:ext uri="{FF2B5EF4-FFF2-40B4-BE49-F238E27FC236}">
                <a16:creationId xmlns:a16="http://schemas.microsoft.com/office/drawing/2014/main" id="{9C85A863-D2DB-8315-EA15-C9265286F6E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455" r="10455"/>
          <a:stretch/>
        </p:blipFill>
        <p:spPr>
          <a:xfrm>
            <a:off x="5430925" y="643469"/>
            <a:ext cx="5974441" cy="5571062"/>
          </a:xfrm>
          <a:prstGeom prst="rect">
            <a:avLst/>
          </a:prstGeom>
        </p:spPr>
      </p:pic>
    </p:spTree>
    <p:extLst>
      <p:ext uri="{BB962C8B-B14F-4D97-AF65-F5344CB8AC3E}">
        <p14:creationId xmlns:p14="http://schemas.microsoft.com/office/powerpoint/2010/main" val="1319646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C7D10A-039D-D0E8-07EE-1FAB6BF6246E}"/>
              </a:ext>
            </a:extLst>
          </p:cNvPr>
          <p:cNvSpPr>
            <a:spLocks noGrp="1"/>
          </p:cNvSpPr>
          <p:nvPr>
            <p:ph type="title"/>
          </p:nvPr>
        </p:nvSpPr>
        <p:spPr>
          <a:xfrm>
            <a:off x="767290" y="1780661"/>
            <a:ext cx="3582073" cy="1463472"/>
          </a:xfrm>
        </p:spPr>
        <p:txBody>
          <a:bodyPr vert="horz" lIns="91440" tIns="45720" rIns="91440" bIns="45720" rtlCol="0" anchor="t">
            <a:normAutofit/>
          </a:bodyPr>
          <a:lstStyle/>
          <a:p>
            <a:r>
              <a:rPr lang="en-US" sz="3400" kern="1200">
                <a:solidFill>
                  <a:schemeClr val="bg1"/>
                </a:solidFill>
                <a:latin typeface="+mj-lt"/>
                <a:ea typeface="+mj-ea"/>
                <a:cs typeface="+mj-cs"/>
              </a:rPr>
              <a:t>Importing Libraries for Model Building</a:t>
            </a:r>
          </a:p>
        </p:txBody>
      </p:sp>
      <p:grpSp>
        <p:nvGrpSpPr>
          <p:cNvPr id="24" name="Group 2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a:extLst>
              <a:ext uri="{FF2B5EF4-FFF2-40B4-BE49-F238E27FC236}">
                <a16:creationId xmlns:a16="http://schemas.microsoft.com/office/drawing/2014/main" id="{8BBCD719-BE1C-EE26-DCC9-A24057A47F0D}"/>
              </a:ext>
            </a:extLst>
          </p:cNvPr>
          <p:cNvSpPr>
            <a:spLocks noGrp="1"/>
          </p:cNvSpPr>
          <p:nvPr>
            <p:ph type="body" sz="half" idx="2"/>
          </p:nvPr>
        </p:nvSpPr>
        <p:spPr>
          <a:xfrm>
            <a:off x="767290" y="3383121"/>
            <a:ext cx="3582072" cy="1641673"/>
          </a:xfrm>
        </p:spPr>
        <p:txBody>
          <a:bodyPr vert="horz" lIns="91440" tIns="45720" rIns="91440" bIns="45720" rtlCol="0" anchor="t">
            <a:normAutofit/>
          </a:bodyPr>
          <a:lstStyle/>
          <a:p>
            <a:pPr marL="285750" indent="-228600">
              <a:buFont typeface="Arial" panose="020B0604020202020204" pitchFamily="34" charset="0"/>
              <a:buChar char="•"/>
            </a:pPr>
            <a:r>
              <a:rPr lang="en-US" sz="2000" dirty="0" err="1">
                <a:solidFill>
                  <a:schemeClr val="bg1"/>
                </a:solidFill>
              </a:rPr>
              <a:t>LinearRegression</a:t>
            </a:r>
            <a:endParaRPr lang="en-US" sz="2000" dirty="0">
              <a:solidFill>
                <a:schemeClr val="bg1"/>
              </a:solidFill>
            </a:endParaRPr>
          </a:p>
          <a:p>
            <a:pPr marL="285750" indent="-228600">
              <a:buFont typeface="Arial" panose="020B0604020202020204" pitchFamily="34" charset="0"/>
              <a:buChar char="•"/>
            </a:pPr>
            <a:r>
              <a:rPr lang="en-US" sz="2000" dirty="0" err="1">
                <a:solidFill>
                  <a:schemeClr val="bg1"/>
                </a:solidFill>
              </a:rPr>
              <a:t>RidgeCV</a:t>
            </a:r>
            <a:endParaRPr lang="en-US" sz="2000" dirty="0">
              <a:solidFill>
                <a:schemeClr val="bg1"/>
              </a:solidFill>
            </a:endParaRPr>
          </a:p>
          <a:p>
            <a:pPr marL="285750" indent="-228600">
              <a:buFont typeface="Arial" panose="020B0604020202020204" pitchFamily="34" charset="0"/>
              <a:buChar char="•"/>
            </a:pPr>
            <a:r>
              <a:rPr lang="en-US" sz="2000" dirty="0">
                <a:solidFill>
                  <a:schemeClr val="bg1"/>
                </a:solidFill>
              </a:rPr>
              <a:t>Lasso</a:t>
            </a:r>
          </a:p>
          <a:p>
            <a:pPr marL="285750" indent="-228600">
              <a:buFont typeface="Arial" panose="020B0604020202020204" pitchFamily="34" charset="0"/>
              <a:buChar char="•"/>
            </a:pPr>
            <a:r>
              <a:rPr lang="en-US" sz="2000" dirty="0" err="1">
                <a:solidFill>
                  <a:schemeClr val="bg1"/>
                </a:solidFill>
              </a:rPr>
              <a:t>SGDRegressor</a:t>
            </a:r>
            <a:endParaRPr lang="en-US" sz="2000" dirty="0">
              <a:solidFill>
                <a:schemeClr val="bg1"/>
              </a:solidFill>
            </a:endParaRPr>
          </a:p>
        </p:txBody>
      </p:sp>
      <p:pic>
        <p:nvPicPr>
          <p:cNvPr id="6" name="Picture Placeholder 5">
            <a:extLst>
              <a:ext uri="{FF2B5EF4-FFF2-40B4-BE49-F238E27FC236}">
                <a16:creationId xmlns:a16="http://schemas.microsoft.com/office/drawing/2014/main" id="{DEB32F99-EBDB-C3FA-086E-2AB9AC42E13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071" t="-5040" r="-2072" b="-5074"/>
          <a:stretch/>
        </p:blipFill>
        <p:spPr>
          <a:xfrm>
            <a:off x="4884634" y="681628"/>
            <a:ext cx="7117280" cy="5025836"/>
          </a:xfrm>
          <a:prstGeom prst="rect">
            <a:avLst/>
          </a:prstGeom>
        </p:spPr>
      </p:pic>
    </p:spTree>
    <p:extLst>
      <p:ext uri="{BB962C8B-B14F-4D97-AF65-F5344CB8AC3E}">
        <p14:creationId xmlns:p14="http://schemas.microsoft.com/office/powerpoint/2010/main" val="1830699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3D4EE2-C733-5367-A156-3456928996AE}"/>
              </a:ext>
            </a:extLst>
          </p:cNvPr>
          <p:cNvSpPr>
            <a:spLocks noGrp="1"/>
          </p:cNvSpPr>
          <p:nvPr>
            <p:ph type="title"/>
          </p:nvPr>
        </p:nvSpPr>
        <p:spPr>
          <a:xfrm>
            <a:off x="767290" y="1780661"/>
            <a:ext cx="3582073" cy="1463472"/>
          </a:xfrm>
        </p:spPr>
        <p:txBody>
          <a:bodyPr vert="horz" lIns="91440" tIns="45720" rIns="91440" bIns="45720" rtlCol="0" anchor="t">
            <a:normAutofit/>
          </a:bodyPr>
          <a:lstStyle/>
          <a:p>
            <a:r>
              <a:rPr lang="en-US" sz="3400" kern="1200">
                <a:solidFill>
                  <a:schemeClr val="bg1"/>
                </a:solidFill>
                <a:latin typeface="+mj-lt"/>
                <a:ea typeface="+mj-ea"/>
                <a:cs typeface="+mj-cs"/>
              </a:rPr>
              <a:t>Importing Metrics Evaluation Libraries</a:t>
            </a:r>
          </a:p>
        </p:txBody>
      </p:sp>
      <p:grpSp>
        <p:nvGrpSpPr>
          <p:cNvPr id="15" name="Group 14">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6"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7"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a:extLst>
              <a:ext uri="{FF2B5EF4-FFF2-40B4-BE49-F238E27FC236}">
                <a16:creationId xmlns:a16="http://schemas.microsoft.com/office/drawing/2014/main" id="{5C549D28-B3D1-4A06-F322-71D18EA3A7F3}"/>
              </a:ext>
            </a:extLst>
          </p:cNvPr>
          <p:cNvSpPr>
            <a:spLocks noGrp="1"/>
          </p:cNvSpPr>
          <p:nvPr>
            <p:ph type="body" sz="half" idx="2"/>
          </p:nvPr>
        </p:nvSpPr>
        <p:spPr>
          <a:xfrm>
            <a:off x="767290" y="3383121"/>
            <a:ext cx="3582072" cy="2044285"/>
          </a:xfrm>
        </p:spPr>
        <p:txBody>
          <a:bodyPr vert="horz" lIns="91440" tIns="45720" rIns="91440" bIns="45720" rtlCol="0" anchor="t">
            <a:normAutofit/>
          </a:bodyPr>
          <a:lstStyle/>
          <a:p>
            <a:pPr marL="285750" indent="-228600">
              <a:buFont typeface="Arial" panose="020B0604020202020204" pitchFamily="34" charset="0"/>
              <a:buChar char="•"/>
            </a:pPr>
            <a:r>
              <a:rPr lang="en-US" sz="2000" dirty="0">
                <a:solidFill>
                  <a:schemeClr val="bg1"/>
                </a:solidFill>
              </a:rPr>
              <a:t>RMSE</a:t>
            </a:r>
          </a:p>
          <a:p>
            <a:pPr marL="285750" indent="-228600">
              <a:buFont typeface="Arial" panose="020B0604020202020204" pitchFamily="34" charset="0"/>
              <a:buChar char="•"/>
            </a:pPr>
            <a:r>
              <a:rPr lang="en-US" sz="2000" dirty="0">
                <a:solidFill>
                  <a:schemeClr val="bg1"/>
                </a:solidFill>
              </a:rPr>
              <a:t>R-Squared</a:t>
            </a:r>
          </a:p>
          <a:p>
            <a:pPr marL="285750" indent="-228600">
              <a:buFont typeface="Arial" panose="020B0604020202020204" pitchFamily="34" charset="0"/>
              <a:buChar char="•"/>
            </a:pPr>
            <a:r>
              <a:rPr lang="en-US" sz="2000" dirty="0">
                <a:solidFill>
                  <a:schemeClr val="bg1"/>
                </a:solidFill>
              </a:rPr>
              <a:t>Adjusted-R-Squared</a:t>
            </a:r>
          </a:p>
          <a:p>
            <a:pPr marL="285750" indent="-228600">
              <a:buFont typeface="Arial" panose="020B0604020202020204" pitchFamily="34" charset="0"/>
              <a:buChar char="•"/>
            </a:pPr>
            <a:r>
              <a:rPr lang="en-US" sz="2000" dirty="0">
                <a:solidFill>
                  <a:schemeClr val="bg1"/>
                </a:solidFill>
              </a:rPr>
              <a:t>MSE</a:t>
            </a:r>
          </a:p>
          <a:p>
            <a:pPr marL="285750" indent="-228600">
              <a:buFont typeface="Arial" panose="020B0604020202020204" pitchFamily="34" charset="0"/>
              <a:buChar char="•"/>
            </a:pPr>
            <a:r>
              <a:rPr lang="en-US" sz="2000" dirty="0">
                <a:solidFill>
                  <a:schemeClr val="bg1"/>
                </a:solidFill>
              </a:rPr>
              <a:t>MAE</a:t>
            </a:r>
          </a:p>
        </p:txBody>
      </p:sp>
      <p:pic>
        <p:nvPicPr>
          <p:cNvPr id="6" name="Picture Placeholder 5">
            <a:extLst>
              <a:ext uri="{FF2B5EF4-FFF2-40B4-BE49-F238E27FC236}">
                <a16:creationId xmlns:a16="http://schemas.microsoft.com/office/drawing/2014/main" id="{7B76BF4B-2B4B-2151-AEED-DCA43B8D286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61935" t="-465" r="5421" b="465"/>
          <a:stretch/>
        </p:blipFill>
        <p:spPr>
          <a:xfrm>
            <a:off x="4857841" y="1156615"/>
            <a:ext cx="7170866" cy="4055106"/>
          </a:xfrm>
          <a:prstGeom prst="rect">
            <a:avLst/>
          </a:prstGeom>
        </p:spPr>
      </p:pic>
    </p:spTree>
    <p:extLst>
      <p:ext uri="{BB962C8B-B14F-4D97-AF65-F5344CB8AC3E}">
        <p14:creationId xmlns:p14="http://schemas.microsoft.com/office/powerpoint/2010/main" val="1466277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52A015B-C33C-69C8-AA9C-B497B13022AC}"/>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dirty="0"/>
              <a:t>Credit Amount Prediction</a:t>
            </a:r>
          </a:p>
        </p:txBody>
      </p:sp>
      <p:sp>
        <p:nvSpPr>
          <p:cNvPr id="24" name="Freeform: Shape 2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5" name="Picture 17" descr="Stock exchange numbers">
            <a:extLst>
              <a:ext uri="{FF2B5EF4-FFF2-40B4-BE49-F238E27FC236}">
                <a16:creationId xmlns:a16="http://schemas.microsoft.com/office/drawing/2014/main" id="{999AC409-DFFA-4857-71ED-3FA8F7A672B7}"/>
              </a:ext>
            </a:extLst>
          </p:cNvPr>
          <p:cNvPicPr>
            <a:picLocks noChangeAspect="1"/>
          </p:cNvPicPr>
          <p:nvPr/>
        </p:nvPicPr>
        <p:blipFill rotWithShape="1">
          <a:blip r:embed="rId2"/>
          <a:srcRect l="21423" r="19942" b="-1"/>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93480365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EA1DAFF-CECA-492F-BFA1-22C64956B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6" name="Oval 45">
              <a:extLst>
                <a:ext uri="{FF2B5EF4-FFF2-40B4-BE49-F238E27FC236}">
                  <a16:creationId xmlns:a16="http://schemas.microsoft.com/office/drawing/2014/main" id="{5D3D3744-142C-4653-90AB-546FE6B84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BC69CAC-820B-41BA-BFCA-79B45576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D205E7A-88AB-4C4B-B8D1-5A76AA878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D4286E9-8501-4EBF-874C-74897B4B6F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45586ADC-910E-45C9-BAB4-CB0EFBEE5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AB594C5-5BB0-49AE-8AAC-AE40A6F8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ectangle 52">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6" name="Straight Connector 55">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6" name="Picture Placeholder 5">
            <a:extLst>
              <a:ext uri="{FF2B5EF4-FFF2-40B4-BE49-F238E27FC236}">
                <a16:creationId xmlns:a16="http://schemas.microsoft.com/office/drawing/2014/main" id="{92D2F706-E95B-79D2-DE66-951DDAC367D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 t="6744" r="3" b="573"/>
          <a:stretch/>
        </p:blipFill>
        <p:spPr>
          <a:xfrm>
            <a:off x="626590" y="317578"/>
            <a:ext cx="10851111" cy="4364832"/>
          </a:xfrm>
          <a:prstGeom prst="rect">
            <a:avLst/>
          </a:prstGeom>
        </p:spPr>
      </p:pic>
      <p:grpSp>
        <p:nvGrpSpPr>
          <p:cNvPr id="61" name="Group 60">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482489"/>
            <a:ext cx="304800" cy="429768"/>
            <a:chOff x="215328" y="-46937"/>
            <a:chExt cx="304800" cy="2773841"/>
          </a:xfrm>
        </p:grpSpPr>
        <p:cxnSp>
          <p:nvCxnSpPr>
            <p:cNvPr id="62" name="Straight Connector 61">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7" name="Rectangle 66">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70" name="Straight Connector 69">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296AD54-ED97-B94F-B8AB-4E451B56115B}"/>
              </a:ext>
            </a:extLst>
          </p:cNvPr>
          <p:cNvSpPr>
            <a:spLocks noGrp="1"/>
          </p:cNvSpPr>
          <p:nvPr>
            <p:ph type="title"/>
          </p:nvPr>
        </p:nvSpPr>
        <p:spPr>
          <a:xfrm>
            <a:off x="411708" y="5227382"/>
            <a:ext cx="4569060" cy="747264"/>
          </a:xfrm>
          <a:noFill/>
        </p:spPr>
        <p:txBody>
          <a:bodyPr vert="horz" lIns="91440" tIns="45720" rIns="91440" bIns="45720" rtlCol="0" anchor="t">
            <a:normAutofit fontScale="90000"/>
          </a:bodyPr>
          <a:lstStyle/>
          <a:p>
            <a:pPr algn="ctr"/>
            <a:r>
              <a:rPr lang="en-US" sz="4800" b="1" dirty="0">
                <a:solidFill>
                  <a:schemeClr val="bg1"/>
                </a:solidFill>
              </a:rPr>
              <a:t>Comparing Models</a:t>
            </a:r>
          </a:p>
        </p:txBody>
      </p:sp>
      <p:sp>
        <p:nvSpPr>
          <p:cNvPr id="4" name="Text Placeholder 3">
            <a:extLst>
              <a:ext uri="{FF2B5EF4-FFF2-40B4-BE49-F238E27FC236}">
                <a16:creationId xmlns:a16="http://schemas.microsoft.com/office/drawing/2014/main" id="{365BBA7A-6278-D813-CB72-AC966F50D0B4}"/>
              </a:ext>
            </a:extLst>
          </p:cNvPr>
          <p:cNvSpPr>
            <a:spLocks noGrp="1"/>
          </p:cNvSpPr>
          <p:nvPr>
            <p:ph type="body" sz="half" idx="2"/>
          </p:nvPr>
        </p:nvSpPr>
        <p:spPr>
          <a:xfrm>
            <a:off x="5486080" y="4965029"/>
            <a:ext cx="5674105" cy="1131616"/>
          </a:xfrm>
          <a:noFill/>
        </p:spPr>
        <p:txBody>
          <a:bodyPr vert="horz" lIns="91440" tIns="45720" rIns="91440" bIns="45720" rtlCol="0" anchor="t">
            <a:normAutofit fontScale="92500" lnSpcReduction="20000"/>
          </a:bodyPr>
          <a:lstStyle/>
          <a:p>
            <a:r>
              <a:rPr lang="en-US" sz="1800" dirty="0">
                <a:solidFill>
                  <a:schemeClr val="bg1"/>
                </a:solidFill>
              </a:rPr>
              <a:t>I compared multiple </a:t>
            </a:r>
            <a:r>
              <a:rPr lang="en-US" sz="1800" dirty="0" err="1">
                <a:solidFill>
                  <a:schemeClr val="bg1"/>
                </a:solidFill>
              </a:rPr>
              <a:t>Rgression</a:t>
            </a:r>
            <a:r>
              <a:rPr lang="en-US" sz="1800" dirty="0">
                <a:solidFill>
                  <a:schemeClr val="bg1"/>
                </a:solidFill>
              </a:rPr>
              <a:t> algorithms using a "for loop" statement, by running the models through a loop, I can compare multiple models in less time and spend less time deciding which model to use, and which model is giving me the highest accuracy.</a:t>
            </a:r>
          </a:p>
        </p:txBody>
      </p:sp>
    </p:spTree>
    <p:extLst>
      <p:ext uri="{BB962C8B-B14F-4D97-AF65-F5344CB8AC3E}">
        <p14:creationId xmlns:p14="http://schemas.microsoft.com/office/powerpoint/2010/main" val="2557437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A77605-C6C0-93D1-2BA2-14C9A6B6697F}"/>
              </a:ext>
            </a:extLst>
          </p:cNvPr>
          <p:cNvSpPr>
            <a:spLocks noGrp="1"/>
          </p:cNvSpPr>
          <p:nvPr>
            <p:ph type="title"/>
          </p:nvPr>
        </p:nvSpPr>
        <p:spPr>
          <a:xfrm>
            <a:off x="767290" y="1030286"/>
            <a:ext cx="4153626" cy="2174091"/>
          </a:xfrm>
        </p:spPr>
        <p:txBody>
          <a:bodyPr vert="horz" lIns="91440" tIns="45720" rIns="91440" bIns="45720" rtlCol="0" anchor="b">
            <a:normAutofit/>
          </a:bodyPr>
          <a:lstStyle/>
          <a:p>
            <a:r>
              <a:rPr lang="en-US" sz="4100" kern="1200">
                <a:solidFill>
                  <a:schemeClr val="bg1"/>
                </a:solidFill>
                <a:latin typeface="+mj-lt"/>
                <a:ea typeface="+mj-ea"/>
                <a:cs typeface="+mj-cs"/>
              </a:rPr>
              <a:t>LinearRegression()</a:t>
            </a:r>
          </a:p>
        </p:txBody>
      </p:sp>
      <p:grpSp>
        <p:nvGrpSpPr>
          <p:cNvPr id="28" name="Group 27">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29"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0"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a:extLst>
              <a:ext uri="{FF2B5EF4-FFF2-40B4-BE49-F238E27FC236}">
                <a16:creationId xmlns:a16="http://schemas.microsoft.com/office/drawing/2014/main" id="{C7DF5180-9408-6EB3-C2DF-53FA7C713C64}"/>
              </a:ext>
              <a:ext uri="{C183D7F6-B498-43B3-948B-1728B52AA6E4}">
                <adec:decorative xmlns:adec="http://schemas.microsoft.com/office/drawing/2017/decorative" val="1"/>
              </a:ext>
            </a:extLst>
          </p:cNvPr>
          <p:cNvSpPr>
            <a:spLocks noGrp="1"/>
          </p:cNvSpPr>
          <p:nvPr>
            <p:ph type="body" sz="half" idx="2"/>
          </p:nvPr>
        </p:nvSpPr>
        <p:spPr>
          <a:xfrm>
            <a:off x="767290" y="3428999"/>
            <a:ext cx="4075054" cy="2741213"/>
          </a:xfrm>
        </p:spPr>
        <p:txBody>
          <a:bodyPr vert="horz" lIns="91440" tIns="45720" rIns="91440" bIns="45720" rtlCol="0" anchor="t">
            <a:normAutofit/>
          </a:bodyPr>
          <a:lstStyle/>
          <a:p>
            <a:pPr indent="-228600">
              <a:buFont typeface="Arial" panose="020B0604020202020204" pitchFamily="34" charset="0"/>
              <a:buChar char="•"/>
            </a:pPr>
            <a:r>
              <a:rPr lang="en-US" sz="2000">
                <a:solidFill>
                  <a:schemeClr val="bg1"/>
                </a:solidFill>
              </a:rPr>
              <a:t>As we know, it's a regression problem statement, and while we know that in regression, there is no such thing as accuracy, there is only model efficiency, which is how our model works after deployment and how much error rate the model stat analysis shows, and then we decide whether to use the model or not.</a:t>
            </a:r>
          </a:p>
        </p:txBody>
      </p:sp>
      <p:pic>
        <p:nvPicPr>
          <p:cNvPr id="6" name="Picture Placeholder 5">
            <a:extLst>
              <a:ext uri="{FF2B5EF4-FFF2-40B4-BE49-F238E27FC236}">
                <a16:creationId xmlns:a16="http://schemas.microsoft.com/office/drawing/2014/main" id="{B572F9CA-DBED-A0F0-A21B-350CE967D375}"/>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628" r="2700" b="805"/>
          <a:stretch/>
        </p:blipFill>
        <p:spPr>
          <a:xfrm>
            <a:off x="6714235" y="640080"/>
            <a:ext cx="4929125" cy="4797224"/>
          </a:xfrm>
          <a:prstGeom prst="rect">
            <a:avLst/>
          </a:prstGeom>
        </p:spPr>
      </p:pic>
    </p:spTree>
    <p:extLst>
      <p:ext uri="{BB962C8B-B14F-4D97-AF65-F5344CB8AC3E}">
        <p14:creationId xmlns:p14="http://schemas.microsoft.com/office/powerpoint/2010/main" val="1966989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22E4977-3AB5-F1CE-C112-608E86EF3DA0}"/>
              </a:ext>
            </a:extLst>
          </p:cNvPr>
          <p:cNvSpPr>
            <a:spLocks noGrp="1"/>
          </p:cNvSpPr>
          <p:nvPr>
            <p:ph type="title"/>
          </p:nvPr>
        </p:nvSpPr>
        <p:spPr>
          <a:xfrm>
            <a:off x="767290" y="1780661"/>
            <a:ext cx="3582073" cy="1463472"/>
          </a:xfrm>
        </p:spPr>
        <p:txBody>
          <a:bodyPr vert="horz" lIns="91440" tIns="45720" rIns="91440" bIns="45720" rtlCol="0" anchor="t">
            <a:normAutofit/>
          </a:bodyPr>
          <a:lstStyle/>
          <a:p>
            <a:r>
              <a:rPr lang="en-US" sz="4800" kern="1200">
                <a:solidFill>
                  <a:schemeClr val="bg1"/>
                </a:solidFill>
                <a:latin typeface="+mj-lt"/>
                <a:ea typeface="+mj-ea"/>
                <a:cs typeface="+mj-cs"/>
              </a:rPr>
              <a:t>Summary Report</a:t>
            </a:r>
          </a:p>
        </p:txBody>
      </p:sp>
      <p:grpSp>
        <p:nvGrpSpPr>
          <p:cNvPr id="18" name="Group 17">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9"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9" name="Text Placeholder 8">
            <a:extLst>
              <a:ext uri="{FF2B5EF4-FFF2-40B4-BE49-F238E27FC236}">
                <a16:creationId xmlns:a16="http://schemas.microsoft.com/office/drawing/2014/main" id="{DD602D27-4187-0D99-9FB3-0C84A43F5306}"/>
              </a:ext>
            </a:extLst>
          </p:cNvPr>
          <p:cNvSpPr>
            <a:spLocks noGrp="1"/>
          </p:cNvSpPr>
          <p:nvPr>
            <p:ph type="body" sz="half" idx="2"/>
          </p:nvPr>
        </p:nvSpPr>
        <p:spPr>
          <a:xfrm>
            <a:off x="556238" y="3857860"/>
            <a:ext cx="3582072" cy="2062639"/>
          </a:xfrm>
        </p:spPr>
        <p:txBody>
          <a:bodyPr vert="horz" lIns="91440" tIns="45720" rIns="91440" bIns="45720" rtlCol="0" anchor="t">
            <a:normAutofit/>
          </a:bodyPr>
          <a:lstStyle/>
          <a:p>
            <a:r>
              <a:rPr lang="en-US" sz="2000" dirty="0">
                <a:solidFill>
                  <a:schemeClr val="bg1"/>
                </a:solidFill>
              </a:rPr>
              <a:t>The conclusion of this OLS Summary is that my model has a very low error rate, and we can use it in real-world banking problems, and after deployment, this model will not cause data leakage.</a:t>
            </a:r>
          </a:p>
        </p:txBody>
      </p:sp>
      <p:pic>
        <p:nvPicPr>
          <p:cNvPr id="8" name="Content Placeholder 7" descr="Table">
            <a:extLst>
              <a:ext uri="{FF2B5EF4-FFF2-40B4-BE49-F238E27FC236}">
                <a16:creationId xmlns:a16="http://schemas.microsoft.com/office/drawing/2014/main" id="{9D9E503D-3A3F-7892-C580-C6382B4F46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2438" y="304800"/>
            <a:ext cx="6045802" cy="6004560"/>
          </a:xfrm>
          <a:prstGeom prst="rect">
            <a:avLst/>
          </a:prstGeom>
        </p:spPr>
      </p:pic>
    </p:spTree>
    <p:extLst>
      <p:ext uri="{BB962C8B-B14F-4D97-AF65-F5344CB8AC3E}">
        <p14:creationId xmlns:p14="http://schemas.microsoft.com/office/powerpoint/2010/main" val="2760808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82BD70C-C4A0-46C4-9518-A731098B4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81CBA1-C5FC-971F-E753-DA080B747432}"/>
              </a:ext>
            </a:extLst>
          </p:cNvPr>
          <p:cNvSpPr>
            <a:spLocks noGrp="1"/>
          </p:cNvSpPr>
          <p:nvPr>
            <p:ph type="title"/>
          </p:nvPr>
        </p:nvSpPr>
        <p:spPr>
          <a:xfrm>
            <a:off x="6072444" y="4239695"/>
            <a:ext cx="5319433" cy="860625"/>
          </a:xfrm>
        </p:spPr>
        <p:txBody>
          <a:bodyPr vert="horz" lIns="91440" tIns="45720" rIns="91440" bIns="45720" rtlCol="0" anchor="t">
            <a:normAutofit/>
          </a:bodyPr>
          <a:lstStyle/>
          <a:p>
            <a:pPr algn="ctr"/>
            <a:r>
              <a:rPr lang="en-US" sz="4800" kern="1200" dirty="0">
                <a:solidFill>
                  <a:schemeClr val="bg1"/>
                </a:solidFill>
                <a:latin typeface="+mj-lt"/>
                <a:ea typeface="+mj-ea"/>
                <a:cs typeface="+mj-cs"/>
              </a:rPr>
              <a:t>Acknowledgement</a:t>
            </a:r>
          </a:p>
        </p:txBody>
      </p:sp>
      <p:sp>
        <p:nvSpPr>
          <p:cNvPr id="3" name="Content Placeholder 2">
            <a:extLst>
              <a:ext uri="{FF2B5EF4-FFF2-40B4-BE49-F238E27FC236}">
                <a16:creationId xmlns:a16="http://schemas.microsoft.com/office/drawing/2014/main" id="{00C312A0-9087-0D8F-CF57-4EE2EB3C3CCC}"/>
              </a:ext>
            </a:extLst>
          </p:cNvPr>
          <p:cNvSpPr>
            <a:spLocks noGrp="1"/>
          </p:cNvSpPr>
          <p:nvPr>
            <p:ph idx="1"/>
          </p:nvPr>
        </p:nvSpPr>
        <p:spPr>
          <a:xfrm>
            <a:off x="6072446" y="2668075"/>
            <a:ext cx="5319431" cy="972180"/>
          </a:xfrm>
        </p:spPr>
        <p:txBody>
          <a:bodyPr vert="horz" lIns="91440" tIns="45720" rIns="91440" bIns="45720" rtlCol="0" anchor="b">
            <a:normAutofit fontScale="92500"/>
          </a:bodyPr>
          <a:lstStyle/>
          <a:p>
            <a:pPr marL="0" indent="0" algn="ctr">
              <a:buNone/>
            </a:pPr>
            <a:r>
              <a:rPr lang="en-US" sz="2400" kern="1200" dirty="0">
                <a:solidFill>
                  <a:schemeClr val="bg1"/>
                </a:solidFill>
                <a:latin typeface="+mn-lt"/>
                <a:ea typeface="+mn-ea"/>
                <a:cs typeface="+mn-cs"/>
              </a:rPr>
              <a:t>This Capstone Project was completed under the supervision of Mr. Arun Upadhyay</a:t>
            </a:r>
            <a:r>
              <a:rPr lang="en-US" sz="2400" dirty="0">
                <a:solidFill>
                  <a:schemeClr val="bg1"/>
                </a:solidFill>
              </a:rPr>
              <a:t>.</a:t>
            </a:r>
            <a:endParaRPr lang="en-US" sz="2400" kern="1200" dirty="0">
              <a:solidFill>
                <a:schemeClr val="bg1"/>
              </a:solidFill>
              <a:latin typeface="+mn-lt"/>
              <a:ea typeface="+mn-ea"/>
              <a:cs typeface="+mn-cs"/>
            </a:endParaRPr>
          </a:p>
        </p:txBody>
      </p:sp>
      <p:sp>
        <p:nvSpPr>
          <p:cNvPr id="60" name="Freeform: Shape 59">
            <a:extLst>
              <a:ext uri="{FF2B5EF4-FFF2-40B4-BE49-F238E27FC236}">
                <a16:creationId xmlns:a16="http://schemas.microsoft.com/office/drawing/2014/main" id="{39B74A45-BDDD-4892-B8C0-B290C0944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379352" cy="6374535"/>
          </a:xfrm>
          <a:custGeom>
            <a:avLst/>
            <a:gdLst>
              <a:gd name="connsiteX0" fmla="*/ 609861 w 5379352"/>
              <a:gd name="connsiteY0" fmla="*/ 6374535 h 6374535"/>
              <a:gd name="connsiteX1" fmla="*/ 3449004 w 5379352"/>
              <a:gd name="connsiteY1" fmla="*/ 6374535 h 6374535"/>
              <a:gd name="connsiteX2" fmla="*/ 3628245 w 5379352"/>
              <a:gd name="connsiteY2" fmla="*/ 6288190 h 6374535"/>
              <a:gd name="connsiteX3" fmla="*/ 5379352 w 5379352"/>
              <a:gd name="connsiteY3" fmla="*/ 3346018 h 6374535"/>
              <a:gd name="connsiteX4" fmla="*/ 2033334 w 5379352"/>
              <a:gd name="connsiteY4" fmla="*/ 0 h 6374535"/>
              <a:gd name="connsiteX5" fmla="*/ 129310 w 5379352"/>
              <a:gd name="connsiteY5" fmla="*/ 594192 h 6374535"/>
              <a:gd name="connsiteX6" fmla="*/ 0 w 5379352"/>
              <a:gd name="connsiteY6" fmla="*/ 692103 h 6374535"/>
              <a:gd name="connsiteX7" fmla="*/ 0 w 5379352"/>
              <a:gd name="connsiteY7" fmla="*/ 5999934 h 6374535"/>
              <a:gd name="connsiteX8" fmla="*/ 129311 w 5379352"/>
              <a:gd name="connsiteY8" fmla="*/ 6097845 h 6374535"/>
              <a:gd name="connsiteX9" fmla="*/ 367831 w 5379352"/>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9352" h="6374535">
                <a:moveTo>
                  <a:pt x="609861" y="6374535"/>
                </a:moveTo>
                <a:lnTo>
                  <a:pt x="3449004" y="6374535"/>
                </a:lnTo>
                <a:lnTo>
                  <a:pt x="3628245" y="6288190"/>
                </a:lnTo>
                <a:cubicBezTo>
                  <a:pt x="4671283" y="5721578"/>
                  <a:pt x="5379352" y="4616487"/>
                  <a:pt x="5379352" y="3346018"/>
                </a:cubicBezTo>
                <a:cubicBezTo>
                  <a:pt x="5379352" y="1498063"/>
                  <a:pt x="3881289" y="0"/>
                  <a:pt x="2033334" y="0"/>
                </a:cubicBezTo>
                <a:cubicBezTo>
                  <a:pt x="1325914" y="0"/>
                  <a:pt x="669769" y="219535"/>
                  <a:pt x="129310" y="594192"/>
                </a:cubicBezTo>
                <a:lnTo>
                  <a:pt x="0" y="692103"/>
                </a:lnTo>
                <a:lnTo>
                  <a:pt x="0" y="5999934"/>
                </a:lnTo>
                <a:lnTo>
                  <a:pt x="129311" y="6097845"/>
                </a:lnTo>
                <a:cubicBezTo>
                  <a:pt x="206519" y="6151367"/>
                  <a:pt x="286089" y="6201724"/>
                  <a:pt x="367831" y="6248727"/>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C516C73E-9465-4C9E-9B86-9E58FB326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9" y="0"/>
            <a:ext cx="5210147" cy="6210629"/>
          </a:xfrm>
          <a:custGeom>
            <a:avLst/>
            <a:gdLst>
              <a:gd name="connsiteX0" fmla="*/ 1058223 w 5210147"/>
              <a:gd name="connsiteY0" fmla="*/ 0 h 6210629"/>
              <a:gd name="connsiteX1" fmla="*/ 3003078 w 5210147"/>
              <a:gd name="connsiteY1" fmla="*/ 0 h 6210629"/>
              <a:gd name="connsiteX2" fmla="*/ 3266657 w 5210147"/>
              <a:gd name="connsiteY2" fmla="*/ 96471 h 6210629"/>
              <a:gd name="connsiteX3" fmla="*/ 5210147 w 5210147"/>
              <a:gd name="connsiteY3" fmla="*/ 3028517 h 6210629"/>
              <a:gd name="connsiteX4" fmla="*/ 2028035 w 5210147"/>
              <a:gd name="connsiteY4" fmla="*/ 6210629 h 6210629"/>
              <a:gd name="connsiteX5" fmla="*/ 3916 w 5210147"/>
              <a:gd name="connsiteY5" fmla="*/ 5483989 h 6210629"/>
              <a:gd name="connsiteX6" fmla="*/ 0 w 5210147"/>
              <a:gd name="connsiteY6" fmla="*/ 5480430 h 6210629"/>
              <a:gd name="connsiteX7" fmla="*/ 0 w 5210147"/>
              <a:gd name="connsiteY7" fmla="*/ 576603 h 6210629"/>
              <a:gd name="connsiteX8" fmla="*/ 3916 w 5210147"/>
              <a:gd name="connsiteY8" fmla="*/ 573044 h 6210629"/>
              <a:gd name="connsiteX9" fmla="*/ 933918 w 5210147"/>
              <a:gd name="connsiteY9" fmla="*/ 39494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0147" h="6210629">
                <a:moveTo>
                  <a:pt x="1058223" y="0"/>
                </a:moveTo>
                <a:lnTo>
                  <a:pt x="3003078" y="0"/>
                </a:lnTo>
                <a:lnTo>
                  <a:pt x="3266657" y="96471"/>
                </a:lnTo>
                <a:cubicBezTo>
                  <a:pt x="4408765" y="579542"/>
                  <a:pt x="5210147" y="1710443"/>
                  <a:pt x="5210147" y="3028517"/>
                </a:cubicBezTo>
                <a:cubicBezTo>
                  <a:pt x="5210147" y="4785949"/>
                  <a:pt x="3785467" y="6210629"/>
                  <a:pt x="2028035" y="6210629"/>
                </a:cubicBezTo>
                <a:cubicBezTo>
                  <a:pt x="1259159" y="6210629"/>
                  <a:pt x="553973" y="5937936"/>
                  <a:pt x="3916" y="5483989"/>
                </a:cubicBezTo>
                <a:lnTo>
                  <a:pt x="0" y="5480430"/>
                </a:lnTo>
                <a:lnTo>
                  <a:pt x="0" y="576603"/>
                </a:lnTo>
                <a:lnTo>
                  <a:pt x="3916" y="573044"/>
                </a:lnTo>
                <a:cubicBezTo>
                  <a:pt x="278945" y="346070"/>
                  <a:pt x="592755" y="164410"/>
                  <a:pt x="933918" y="394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3" name="Graphic 37" descr="Fingerprint">
            <a:extLst>
              <a:ext uri="{FF2B5EF4-FFF2-40B4-BE49-F238E27FC236}">
                <a16:creationId xmlns:a16="http://schemas.microsoft.com/office/drawing/2014/main" id="{C740D917-065C-91F8-008F-E2234B24F9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941" y="1301551"/>
            <a:ext cx="3440610" cy="3440610"/>
          </a:xfrm>
          <a:prstGeom prst="rect">
            <a:avLst/>
          </a:prstGeom>
        </p:spPr>
      </p:pic>
    </p:spTree>
    <p:extLst>
      <p:ext uri="{BB962C8B-B14F-4D97-AF65-F5344CB8AC3E}">
        <p14:creationId xmlns:p14="http://schemas.microsoft.com/office/powerpoint/2010/main" val="3183113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83D64-A701-1AFB-55D3-BF764E9A299C}"/>
              </a:ext>
            </a:extLst>
          </p:cNvPr>
          <p:cNvSpPr>
            <a:spLocks noGrp="1"/>
          </p:cNvSpPr>
          <p:nvPr>
            <p:ph type="title"/>
          </p:nvPr>
        </p:nvSpPr>
        <p:spPr>
          <a:xfrm>
            <a:off x="762001" y="803325"/>
            <a:ext cx="5314536" cy="1325563"/>
          </a:xfrm>
        </p:spPr>
        <p:txBody>
          <a:bodyPr>
            <a:normAutofit/>
          </a:bodyPr>
          <a:lstStyle/>
          <a:p>
            <a:r>
              <a:rPr lang="en-IN"/>
              <a:t>Components</a:t>
            </a:r>
          </a:p>
        </p:txBody>
      </p:sp>
      <p:sp>
        <p:nvSpPr>
          <p:cNvPr id="83" name="Freeform: Shape 82">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9" name="Picture 78">
            <a:extLst>
              <a:ext uri="{FF2B5EF4-FFF2-40B4-BE49-F238E27FC236}">
                <a16:creationId xmlns:a16="http://schemas.microsoft.com/office/drawing/2014/main" id="{0E5C0E33-41F8-1D5B-3266-164F13944D33}"/>
              </a:ext>
            </a:extLst>
          </p:cNvPr>
          <p:cNvPicPr>
            <a:picLocks noChangeAspect="1"/>
          </p:cNvPicPr>
          <p:nvPr/>
        </p:nvPicPr>
        <p:blipFill rotWithShape="1">
          <a:blip r:embed="rId2"/>
          <a:srcRect l="22317" r="23552"/>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graphicFrame>
        <p:nvGraphicFramePr>
          <p:cNvPr id="53" name="Content Placeholder 2">
            <a:extLst>
              <a:ext uri="{FF2B5EF4-FFF2-40B4-BE49-F238E27FC236}">
                <a16:creationId xmlns:a16="http://schemas.microsoft.com/office/drawing/2014/main" id="{5D42B1F9-409B-A8E8-8DAC-269E9C9054F5}"/>
              </a:ext>
            </a:extLst>
          </p:cNvPr>
          <p:cNvGraphicFramePr>
            <a:graphicFrameLocks noGrp="1"/>
          </p:cNvGraphicFramePr>
          <p:nvPr>
            <p:ph idx="1"/>
            <p:extLst>
              <p:ext uri="{D42A27DB-BD31-4B8C-83A1-F6EECF244321}">
                <p14:modId xmlns:p14="http://schemas.microsoft.com/office/powerpoint/2010/main" val="2909917787"/>
              </p:ext>
            </p:extLst>
          </p:nvPr>
        </p:nvGraphicFramePr>
        <p:xfrm>
          <a:off x="762000" y="2279018"/>
          <a:ext cx="5314543" cy="3375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371446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Freeform: Shape 4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4" name="Group 4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4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4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123D4A48-536E-374B-8968-5C5E18D81B54}"/>
              </a:ext>
            </a:extLst>
          </p:cNvPr>
          <p:cNvSpPr>
            <a:spLocks noGrp="1"/>
          </p:cNvSpPr>
          <p:nvPr>
            <p:ph type="title"/>
          </p:nvPr>
        </p:nvSpPr>
        <p:spPr>
          <a:xfrm>
            <a:off x="535020" y="685800"/>
            <a:ext cx="2780271" cy="5105400"/>
          </a:xfrm>
        </p:spPr>
        <p:txBody>
          <a:bodyPr>
            <a:normAutofit/>
          </a:bodyPr>
          <a:lstStyle/>
          <a:p>
            <a:r>
              <a:rPr lang="en-IN" sz="4000" b="1">
                <a:solidFill>
                  <a:srgbClr val="FFFFFF"/>
                </a:solidFill>
              </a:rPr>
              <a:t>Gathered Data</a:t>
            </a:r>
          </a:p>
        </p:txBody>
      </p:sp>
      <p:graphicFrame>
        <p:nvGraphicFramePr>
          <p:cNvPr id="7" name="Content Placeholder 2">
            <a:extLst>
              <a:ext uri="{FF2B5EF4-FFF2-40B4-BE49-F238E27FC236}">
                <a16:creationId xmlns:a16="http://schemas.microsoft.com/office/drawing/2014/main" id="{FB538A24-9E75-35EA-129A-6807ED5775F3}"/>
              </a:ext>
            </a:extLst>
          </p:cNvPr>
          <p:cNvGraphicFramePr>
            <a:graphicFrameLocks noGrp="1"/>
          </p:cNvGraphicFramePr>
          <p:nvPr>
            <p:ph idx="1"/>
            <p:extLst>
              <p:ext uri="{D42A27DB-BD31-4B8C-83A1-F6EECF244321}">
                <p14:modId xmlns:p14="http://schemas.microsoft.com/office/powerpoint/2010/main" val="292119585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8871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7" name="Group 106">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08"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9"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10"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11"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12"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13"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D5FE58C1-3808-5563-FE26-E54C2E2F2880}"/>
              </a:ext>
            </a:extLst>
          </p:cNvPr>
          <p:cNvSpPr>
            <a:spLocks noGrp="1"/>
          </p:cNvSpPr>
          <p:nvPr>
            <p:ph type="title"/>
          </p:nvPr>
        </p:nvSpPr>
        <p:spPr>
          <a:xfrm>
            <a:off x="535020" y="685800"/>
            <a:ext cx="2780271" cy="5105400"/>
          </a:xfrm>
        </p:spPr>
        <p:txBody>
          <a:bodyPr>
            <a:normAutofit/>
          </a:bodyPr>
          <a:lstStyle/>
          <a:p>
            <a:r>
              <a:rPr lang="en-IN" sz="4000" b="1">
                <a:solidFill>
                  <a:srgbClr val="FFFFFF"/>
                </a:solidFill>
              </a:rPr>
              <a:t>Generic Libraries</a:t>
            </a:r>
          </a:p>
        </p:txBody>
      </p:sp>
      <p:graphicFrame>
        <p:nvGraphicFramePr>
          <p:cNvPr id="5" name="Content Placeholder 2">
            <a:extLst>
              <a:ext uri="{FF2B5EF4-FFF2-40B4-BE49-F238E27FC236}">
                <a16:creationId xmlns:a16="http://schemas.microsoft.com/office/drawing/2014/main" id="{1719ED56-8670-2016-40D3-166E1CE3BB3E}"/>
              </a:ext>
            </a:extLst>
          </p:cNvPr>
          <p:cNvGraphicFramePr>
            <a:graphicFrameLocks noGrp="1"/>
          </p:cNvGraphicFramePr>
          <p:nvPr>
            <p:ph idx="1"/>
            <p:extLst>
              <p:ext uri="{D42A27DB-BD31-4B8C-83A1-F6EECF244321}">
                <p14:modId xmlns:p14="http://schemas.microsoft.com/office/powerpoint/2010/main" val="3235240332"/>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5597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3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4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4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4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5" name="Rectangle 4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5A3E0-EE7C-2B1C-C29E-540E2B62BAD4}"/>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Exploratory Data Analysis</a:t>
            </a:r>
          </a:p>
        </p:txBody>
      </p:sp>
      <p:graphicFrame>
        <p:nvGraphicFramePr>
          <p:cNvPr id="5" name="Content Placeholder 2">
            <a:extLst>
              <a:ext uri="{FF2B5EF4-FFF2-40B4-BE49-F238E27FC236}">
                <a16:creationId xmlns:a16="http://schemas.microsoft.com/office/drawing/2014/main" id="{5BDC29BB-5D5F-4134-9712-D8C0438B95B1}"/>
              </a:ext>
            </a:extLst>
          </p:cNvPr>
          <p:cNvGraphicFramePr>
            <a:graphicFrameLocks noGrp="1"/>
          </p:cNvGraphicFramePr>
          <p:nvPr>
            <p:ph idx="1"/>
            <p:extLst>
              <p:ext uri="{D42A27DB-BD31-4B8C-83A1-F6EECF244321}">
                <p14:modId xmlns:p14="http://schemas.microsoft.com/office/powerpoint/2010/main" val="3384644170"/>
              </p:ext>
            </p:extLst>
          </p:nvPr>
        </p:nvGraphicFramePr>
        <p:xfrm>
          <a:off x="4581727" y="649480"/>
          <a:ext cx="3025303" cy="5546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1213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32">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34">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57" name="Group 35">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40" name="Freeform: Shape 39">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40">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59" name="Group 36">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38" name="Freeform: Shape 37">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38">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092FA77C-F686-F792-6510-4712639E957E}"/>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kern="1200">
                <a:solidFill>
                  <a:schemeClr val="bg1"/>
                </a:solidFill>
                <a:latin typeface="+mj-lt"/>
                <a:ea typeface="+mj-ea"/>
                <a:cs typeface="+mj-cs"/>
              </a:rPr>
              <a:t>EDA Visualisations</a:t>
            </a:r>
          </a:p>
        </p:txBody>
      </p:sp>
    </p:spTree>
    <p:extLst>
      <p:ext uri="{BB962C8B-B14F-4D97-AF65-F5344CB8AC3E}">
        <p14:creationId xmlns:p14="http://schemas.microsoft.com/office/powerpoint/2010/main" val="4143551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0BED3852-7D47-D142-F9C0-7F57818DB395}"/>
              </a:ext>
            </a:extLst>
          </p:cNvPr>
          <p:cNvSpPr>
            <a:spLocks noGrp="1"/>
          </p:cNvSpPr>
          <p:nvPr>
            <p:ph type="title"/>
          </p:nvPr>
        </p:nvSpPr>
        <p:spPr>
          <a:xfrm>
            <a:off x="708079" y="973392"/>
            <a:ext cx="3308130" cy="9142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Pair Plot</a:t>
            </a:r>
          </a:p>
        </p:txBody>
      </p:sp>
      <p:pic>
        <p:nvPicPr>
          <p:cNvPr id="7" name="Content Placeholder 6">
            <a:extLst>
              <a:ext uri="{FF2B5EF4-FFF2-40B4-BE49-F238E27FC236}">
                <a16:creationId xmlns:a16="http://schemas.microsoft.com/office/drawing/2014/main" id="{D400E626-A7EB-4CA4-46C2-BB68E2538907}"/>
              </a:ext>
              <a:ext uri="{C183D7F6-B498-43B3-948B-1728B52AA6E4}">
                <adec:decorative xmlns:adec="http://schemas.microsoft.com/office/drawing/2017/decorative" val="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3711" y="353962"/>
            <a:ext cx="7029761" cy="5840362"/>
          </a:xfrm>
        </p:spPr>
      </p:pic>
      <p:sp>
        <p:nvSpPr>
          <p:cNvPr id="8" name="TextBox 7">
            <a:extLst>
              <a:ext uri="{FF2B5EF4-FFF2-40B4-BE49-F238E27FC236}">
                <a16:creationId xmlns:a16="http://schemas.microsoft.com/office/drawing/2014/main" id="{0A832C7F-FA80-2B9F-FC91-7B60A412B53F}"/>
              </a:ext>
            </a:extLst>
          </p:cNvPr>
          <p:cNvSpPr txBox="1"/>
          <p:nvPr/>
        </p:nvSpPr>
        <p:spPr>
          <a:xfrm>
            <a:off x="412955" y="2408903"/>
            <a:ext cx="3814916" cy="1477328"/>
          </a:xfrm>
          <a:prstGeom prst="rect">
            <a:avLst/>
          </a:prstGeom>
          <a:noFill/>
        </p:spPr>
        <p:txBody>
          <a:bodyPr wrap="square" rtlCol="0">
            <a:spAutoFit/>
          </a:bodyPr>
          <a:lstStyle/>
          <a:p>
            <a:r>
              <a:rPr lang="en-US" dirty="0">
                <a:solidFill>
                  <a:schemeClr val="bg1"/>
                </a:solidFill>
              </a:rPr>
              <a:t>We can clearly see in the </a:t>
            </a:r>
            <a:r>
              <a:rPr lang="en-US" dirty="0" err="1">
                <a:solidFill>
                  <a:schemeClr val="bg1"/>
                </a:solidFill>
              </a:rPr>
              <a:t>pairplot</a:t>
            </a:r>
            <a:r>
              <a:rPr lang="en-US" dirty="0">
                <a:solidFill>
                  <a:schemeClr val="bg1"/>
                </a:solidFill>
              </a:rPr>
              <a:t> that there are many outliers in our target variable, but because this is our Credit Amount Column, we won't consider it an outlier.</a:t>
            </a:r>
            <a:endParaRPr lang="en-IN" dirty="0">
              <a:solidFill>
                <a:schemeClr val="bg1"/>
              </a:solidFill>
            </a:endParaRPr>
          </a:p>
        </p:txBody>
      </p:sp>
    </p:spTree>
    <p:extLst>
      <p:ext uri="{BB962C8B-B14F-4D97-AF65-F5344CB8AC3E}">
        <p14:creationId xmlns:p14="http://schemas.microsoft.com/office/powerpoint/2010/main" val="3347630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550</Words>
  <Application>Microsoft Office PowerPoint</Application>
  <PresentationFormat>Widescreen</PresentationFormat>
  <Paragraphs>70</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Capstone Project 2</vt:lpstr>
      <vt:lpstr>Credit Amount Prediction</vt:lpstr>
      <vt:lpstr>Acknowledgement</vt:lpstr>
      <vt:lpstr>Components</vt:lpstr>
      <vt:lpstr>Gathered Data</vt:lpstr>
      <vt:lpstr>Generic Libraries</vt:lpstr>
      <vt:lpstr>Exploratory Data Analysis</vt:lpstr>
      <vt:lpstr>EDA Visualisations</vt:lpstr>
      <vt:lpstr>Pair Plot</vt:lpstr>
      <vt:lpstr>HeatMap</vt:lpstr>
      <vt:lpstr>Displot</vt:lpstr>
      <vt:lpstr>CountPlot</vt:lpstr>
      <vt:lpstr>Boxplot</vt:lpstr>
      <vt:lpstr>Numeric variables CountPlot</vt:lpstr>
      <vt:lpstr>Feature Engineering</vt:lpstr>
      <vt:lpstr>Splitting Dataset</vt:lpstr>
      <vt:lpstr>Splitting the Data into Train and Test Dataset and Performed Standardisation</vt:lpstr>
      <vt:lpstr>Importing Libraries for Model Building</vt:lpstr>
      <vt:lpstr>Importing Metrics Evaluation Libraries</vt:lpstr>
      <vt:lpstr>Comparing Models</vt:lpstr>
      <vt:lpstr>LinearRegression()</vt:lpstr>
      <vt:lpstr>Summary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14251</dc:creator>
  <cp:lastModifiedBy>14251</cp:lastModifiedBy>
  <cp:revision>2</cp:revision>
  <dcterms:created xsi:type="dcterms:W3CDTF">2022-11-03T19:20:43Z</dcterms:created>
  <dcterms:modified xsi:type="dcterms:W3CDTF">2022-11-10T11:28:58Z</dcterms:modified>
</cp:coreProperties>
</file>