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break </a:t>
            </a:r>
            <a:r>
              <a:rPr lang="en-US" b="1" dirty="0" smtClean="0"/>
              <a:t>and continue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continue Example with array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$number = array ("One", "Two", "Three", "Stop", "Four");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</a:t>
            </a:r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 ($number as $element) {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if ($element == "Stop") {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continue;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}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echo "$element 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?&gt;  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One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Two </a:t>
            </a:r>
          </a:p>
          <a:p>
            <a:pPr marL="0" indent="0">
              <a:buNone/>
            </a:pPr>
            <a:r>
              <a:rPr lang="en-IN" dirty="0" smtClean="0"/>
              <a:t>Three </a:t>
            </a:r>
          </a:p>
          <a:p>
            <a:pPr marL="0" indent="0">
              <a:buNone/>
            </a:pPr>
            <a:r>
              <a:rPr lang="en-IN" dirty="0" smtClean="0"/>
              <a:t>Four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nn-N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Break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The break statement can also be used to jump out of a loop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PHP break statement breaks the execution of the current for, while, do-while, switch, and for-each loop. 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If </a:t>
            </a:r>
            <a:r>
              <a:rPr lang="en-US" dirty="0"/>
              <a:t>you use break inside inner loop, it breaks the execution of inner loop only.</a:t>
            </a:r>
          </a:p>
        </p:txBody>
      </p:sp>
    </p:spTree>
    <p:extLst>
      <p:ext uri="{BB962C8B-B14F-4D97-AF65-F5344CB8AC3E}">
        <p14:creationId xmlns:p14="http://schemas.microsoft.com/office/powerpoint/2010/main" val="17615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Break: inside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&lt;?php    </a:t>
            </a:r>
          </a:p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for($i=1;$i&lt;=10;$i++){    </a:t>
            </a:r>
          </a:p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echo "$i &lt;br/&gt;";    </a:t>
            </a:r>
          </a:p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if($i==5){    </a:t>
            </a:r>
          </a:p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break;    </a:t>
            </a:r>
          </a:p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}    </a:t>
            </a:r>
          </a:p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}    </a:t>
            </a:r>
          </a:p>
          <a:p>
            <a:pPr marL="0" indent="0">
              <a:buNone/>
            </a:pPr>
            <a:r>
              <a:rPr lang="nn-NO" dirty="0">
                <a:solidFill>
                  <a:schemeClr val="tx2"/>
                </a:solidFill>
              </a:rPr>
              <a:t>?&gt;  </a:t>
            </a:r>
            <a:endParaRPr lang="nn-NO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n-NO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n-NO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1</a:t>
            </a:r>
            <a:br>
              <a:rPr lang="en-IN" dirty="0"/>
            </a:br>
            <a:r>
              <a:rPr lang="en-IN" dirty="0"/>
              <a:t>2</a:t>
            </a:r>
            <a:br>
              <a:rPr lang="en-IN" dirty="0"/>
            </a:br>
            <a:r>
              <a:rPr lang="en-IN" dirty="0"/>
              <a:t>3</a:t>
            </a:r>
            <a:br>
              <a:rPr lang="en-IN" dirty="0"/>
            </a:br>
            <a:r>
              <a:rPr lang="en-IN" dirty="0"/>
              <a:t>4</a:t>
            </a:r>
            <a:br>
              <a:rPr lang="en-IN" dirty="0"/>
            </a:br>
            <a:r>
              <a:rPr lang="en-IN" dirty="0"/>
              <a:t>5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567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Break: inside </a:t>
            </a:r>
            <a:r>
              <a:rPr lang="en-IN" b="1" dirty="0" smtClean="0"/>
              <a:t>loop(contd.)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PHP break statement breaks the execution of inner loop only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&lt;?php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for($i=1;$i&lt;=3;$i++){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 for($j=1;$j&lt;=3;$j++){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  echo "$i   $j&lt;br/&gt;";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  if($i==2 &amp;&amp; $j==2){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   break;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  }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 }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}    </a:t>
            </a:r>
          </a:p>
          <a:p>
            <a:pPr marL="0" indent="0" algn="just">
              <a:buNone/>
            </a:pPr>
            <a:r>
              <a:rPr lang="nn-NO" dirty="0">
                <a:solidFill>
                  <a:schemeClr val="tx2"/>
                </a:solidFill>
              </a:rPr>
              <a:t>?&gt; </a:t>
            </a:r>
            <a:endParaRPr lang="nn-NO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nn-NO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n-NO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1 1</a:t>
            </a:r>
            <a:br>
              <a:rPr lang="en-IN" dirty="0"/>
            </a:br>
            <a:r>
              <a:rPr lang="en-IN" dirty="0"/>
              <a:t>1 2</a:t>
            </a:r>
            <a:br>
              <a:rPr lang="en-IN" dirty="0"/>
            </a:br>
            <a:r>
              <a:rPr lang="en-IN" dirty="0"/>
              <a:t>1 3</a:t>
            </a:r>
            <a:br>
              <a:rPr lang="en-IN" dirty="0"/>
            </a:br>
            <a:r>
              <a:rPr lang="en-IN" dirty="0"/>
              <a:t>2 1</a:t>
            </a:r>
            <a:br>
              <a:rPr lang="en-IN" dirty="0"/>
            </a:br>
            <a:r>
              <a:rPr lang="en-IN" dirty="0"/>
              <a:t>2 2</a:t>
            </a:r>
            <a:br>
              <a:rPr lang="en-IN" dirty="0"/>
            </a:br>
            <a:r>
              <a:rPr lang="en-IN" dirty="0"/>
              <a:t>3 1</a:t>
            </a:r>
            <a:br>
              <a:rPr lang="en-IN" dirty="0"/>
            </a:br>
            <a:r>
              <a:rPr lang="en-IN" dirty="0"/>
              <a:t>3 2</a:t>
            </a:r>
            <a:br>
              <a:rPr lang="en-IN" dirty="0"/>
            </a:br>
            <a:r>
              <a:rPr lang="en-IN" dirty="0"/>
              <a:t>3 3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780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Break: inside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=200;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switch($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){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case 100: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echo("number is equals to 100");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break;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case 200: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echo("number is equal to 200");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break;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case 50: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echo("number is equal to 300");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break;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default: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echo("number is not equal to 100, 200 or 500");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?&gt;  </a:t>
            </a:r>
          </a:p>
          <a:p>
            <a:pPr marL="0" indent="0" algn="just">
              <a:buNone/>
            </a:pPr>
            <a:endParaRPr lang="nn-NO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4048" y="1988840"/>
            <a:ext cx="3024336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is equal to 200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PHP Break: with array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//declare an array of string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$number = array ("One", "Two", "Three", "Stop", "Four");  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 ($number as $element) {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if ($element == "Stop") {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break;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echo "$element 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?&gt;  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One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Two </a:t>
            </a:r>
          </a:p>
          <a:p>
            <a:pPr marL="0" indent="0">
              <a:buNone/>
            </a:pPr>
            <a:r>
              <a:rPr lang="en-IN" dirty="0" smtClean="0"/>
              <a:t>Three</a:t>
            </a:r>
            <a:endParaRPr lang="en-US" dirty="0"/>
          </a:p>
          <a:p>
            <a:pPr marL="0" indent="0" algn="just">
              <a:buNone/>
            </a:pPr>
            <a:endParaRPr lang="nn-N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PHP continue statement is used to continue the </a:t>
            </a:r>
            <a:r>
              <a:rPr lang="en-US" dirty="0" smtClean="0"/>
              <a:t>loop.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continues the current flow of the program and skips the remaining code at the specified condition</a:t>
            </a:r>
            <a:r>
              <a:rPr lang="en-US" dirty="0" smtClean="0"/>
              <a:t>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/>
              <a:t>The continue statement is used within looping and switch control structure when you immediately jump to the next iteration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continue statement can be used with all types of loops such as - for, while, do-while, and </a:t>
            </a:r>
            <a:r>
              <a:rPr lang="en-US" dirty="0" err="1"/>
              <a:t>foreach</a:t>
            </a:r>
            <a:r>
              <a:rPr lang="en-US" dirty="0"/>
              <a:t> loop.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continue statement allows the user to skip the execution of the code for the specified condition.</a:t>
            </a:r>
          </a:p>
          <a:p>
            <a:pPr algn="just"/>
            <a:endParaRPr lang="nn-N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Continue Example with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r>
              <a:rPr lang="en-IN" dirty="0">
                <a:solidFill>
                  <a:schemeClr val="tx2"/>
                </a:solidFill>
              </a:rPr>
              <a:t>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//outer loop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for ($i =1; $i&lt;=3; $i++) {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//inner loop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for ($j=1; $j&lt;=3; $j++) {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if (!($i == $j) ) {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    continue;       //skip when i and j does not have same values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$</a:t>
            </a:r>
            <a:r>
              <a:rPr lang="en-IN" dirty="0" err="1">
                <a:solidFill>
                  <a:schemeClr val="tx2"/>
                </a:solidFill>
              </a:rPr>
              <a:t>i.$j</a:t>
            </a:r>
            <a:r>
              <a:rPr lang="en-IN" dirty="0">
                <a:solidFill>
                  <a:schemeClr val="tx2"/>
                </a:solidFill>
              </a:rPr>
              <a:t>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"&lt;/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  </a:t>
            </a:r>
            <a:endParaRPr lang="en-I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11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22 </a:t>
            </a:r>
          </a:p>
          <a:p>
            <a:pPr marL="0" indent="0">
              <a:buNone/>
            </a:pPr>
            <a:r>
              <a:rPr lang="en-IN" dirty="0" smtClean="0"/>
              <a:t>33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nn-N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continue Example in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//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 program to demonstrate the use of continue statement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echo "Even numbers between 1 to 20: 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$i = 1;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while ($i&lt;=20) {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if ($i %2 == 1) {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$i++;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continue;   //here it will skip rest of statements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}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echo $i;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echo 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    $i++;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    }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?&gt;  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nn-NO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4221088"/>
            <a:ext cx="3024336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Even numbers between 1 to 20: 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2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4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6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8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10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12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14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16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18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20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372</TotalTime>
  <Words>247</Words>
  <Application>Microsoft Office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break and continue</vt:lpstr>
      <vt:lpstr>PHP Break</vt:lpstr>
      <vt:lpstr>PHP Break: inside loop</vt:lpstr>
      <vt:lpstr>PHP Break: inside loop(contd.)</vt:lpstr>
      <vt:lpstr>PHP Break: inside switch statement</vt:lpstr>
      <vt:lpstr>PHP Break: with array of string</vt:lpstr>
      <vt:lpstr>PHP Continue</vt:lpstr>
      <vt:lpstr>PHP Continue Example with for loop</vt:lpstr>
      <vt:lpstr>PHP continue Example in while loop</vt:lpstr>
      <vt:lpstr>PHP continue Example with array of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164</cp:revision>
  <dcterms:created xsi:type="dcterms:W3CDTF">2020-12-03T16:29:07Z</dcterms:created>
  <dcterms:modified xsi:type="dcterms:W3CDTF">2021-01-26T05:35:47Z</dcterms:modified>
</cp:coreProperties>
</file>